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72" r:id="rId2"/>
    <p:sldId id="279" r:id="rId3"/>
    <p:sldId id="263" r:id="rId4"/>
    <p:sldId id="278" r:id="rId5"/>
    <p:sldId id="280" r:id="rId6"/>
    <p:sldId id="258" r:id="rId7"/>
    <p:sldId id="268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4660"/>
  </p:normalViewPr>
  <p:slideViewPr>
    <p:cSldViewPr>
      <p:cViewPr varScale="1">
        <p:scale>
          <a:sx n="69" d="100"/>
          <a:sy n="69" d="100"/>
        </p:scale>
        <p:origin x="13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949F9-B8D7-4CE0-84BD-AACA4C11C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49DE2-FEC6-4F99-B1AB-EA70B3B95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BBF9E-4D2C-4DCB-810F-4CD62A75C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74EE6-841D-40BC-992A-5FDECC6A0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361AB-6E1A-4D51-BCAB-827BC725C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F1CD9-D157-4993-AD3B-2D5971957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69B35-1C58-4034-894F-6C116B51A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52A57-DED4-44FB-9B3A-B3AA1C3CD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9FD51-1124-4F9E-91F2-FE7159B50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08106-A35C-452C-BBA5-CDEB68454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23AE5-F42A-4B70-87F3-00B3021ED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C4573-A7E2-4ADB-8D94-1D837DDB4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FC236761-2AA6-401E-9B75-F2BBE65DF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6413"/>
          </a:xfrm>
          <a:noFill/>
        </p:spPr>
      </p:pic>
      <p:pic>
        <p:nvPicPr>
          <p:cNvPr id="2051" name="Picture 3" descr="!c_lite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152400" y="74613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2" name="Group 5"/>
          <p:cNvGrpSpPr>
            <a:grpSpLocks/>
          </p:cNvGrpSpPr>
          <p:nvPr/>
        </p:nvGrpSpPr>
        <p:grpSpPr bwMode="auto">
          <a:xfrm>
            <a:off x="4038600" y="406400"/>
            <a:ext cx="915988" cy="1838325"/>
            <a:chOff x="2231" y="633"/>
            <a:chExt cx="1245" cy="2605"/>
          </a:xfrm>
        </p:grpSpPr>
        <p:pic>
          <p:nvPicPr>
            <p:cNvPr id="2065" name="Picture 6" descr="Book-03-jun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31" y="1885"/>
              <a:ext cx="1245" cy="1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7" descr="Torch-03-jun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05" y="767"/>
              <a:ext cx="509" cy="2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7" name="Picture 8" descr="Flame-05-june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09" y="633"/>
              <a:ext cx="853" cy="1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3" name="Group 9"/>
          <p:cNvGrpSpPr>
            <a:grpSpLocks/>
          </p:cNvGrpSpPr>
          <p:nvPr/>
        </p:nvGrpSpPr>
        <p:grpSpPr bwMode="auto">
          <a:xfrm>
            <a:off x="3733800" y="2006600"/>
            <a:ext cx="1614488" cy="330200"/>
            <a:chOff x="1758" y="2016"/>
            <a:chExt cx="2193" cy="468"/>
          </a:xfrm>
        </p:grpSpPr>
        <p:grpSp>
          <p:nvGrpSpPr>
            <p:cNvPr id="2054" name="Group 10"/>
            <p:cNvGrpSpPr>
              <a:grpSpLocks/>
            </p:cNvGrpSpPr>
            <p:nvPr/>
          </p:nvGrpSpPr>
          <p:grpSpPr bwMode="auto">
            <a:xfrm>
              <a:off x="1758" y="2016"/>
              <a:ext cx="954" cy="432"/>
              <a:chOff x="0" y="3024"/>
              <a:chExt cx="954" cy="432"/>
            </a:xfrm>
          </p:grpSpPr>
          <p:pic>
            <p:nvPicPr>
              <p:cNvPr id="2062" name="Picture 11" descr="!HP8LS2L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0" y="3024"/>
                <a:ext cx="570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3" name="Picture 12" descr="!HP8LS2L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92" y="3072"/>
                <a:ext cx="570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4" name="Picture 13" descr="!HP8LS2L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84" y="3168"/>
                <a:ext cx="57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55" name="Group 14"/>
            <p:cNvGrpSpPr>
              <a:grpSpLocks/>
            </p:cNvGrpSpPr>
            <p:nvPr/>
          </p:nvGrpSpPr>
          <p:grpSpPr bwMode="auto">
            <a:xfrm flipH="1">
              <a:off x="2985" y="2016"/>
              <a:ext cx="966" cy="432"/>
              <a:chOff x="0" y="3024"/>
              <a:chExt cx="954" cy="432"/>
            </a:xfrm>
          </p:grpSpPr>
          <p:pic>
            <p:nvPicPr>
              <p:cNvPr id="2059" name="Picture 15" descr="!HP8LS2L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0" y="3024"/>
                <a:ext cx="570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0" name="Picture 16" descr="!HP8LS2L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92" y="3072"/>
                <a:ext cx="570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1" name="Picture 17" descr="!HP8LS2L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384" y="3168"/>
                <a:ext cx="57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56" name="Picture 18" descr="Flower-04-june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47" y="2064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19" descr="Flower-02-june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643" y="2016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20" descr="Flower-03-june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451" y="2064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154830"/>
              </p:ext>
            </p:extLst>
          </p:nvPr>
        </p:nvGraphicFramePr>
        <p:xfrm>
          <a:off x="0" y="2057400"/>
          <a:ext cx="9144000" cy="321794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8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</a:t>
                      </a:r>
                      <a:r>
                        <a:rPr lang="vi-VN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ĂM</a:t>
                      </a:r>
                      <a:endParaRPr lang="en-US" sz="18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vi-VN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ỤC</a:t>
                      </a:r>
                      <a:endParaRPr lang="en-US" sz="18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vi-VN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ĐƠN VỊ</a:t>
                      </a:r>
                      <a:endParaRPr lang="en-US" sz="18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vi-VN" sz="1800" b="1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VIẾT SỐ</a:t>
                      </a:r>
                      <a:endParaRPr lang="en-US" sz="1800" b="1" i="0" u="none" strike="noStrike" kern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vi-VN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ĐỌC SỐ</a:t>
                      </a:r>
                      <a:endParaRPr lang="en-US" sz="18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oup 40"/>
          <p:cNvGrpSpPr>
            <a:grpSpLocks/>
          </p:cNvGrpSpPr>
          <p:nvPr/>
        </p:nvGrpSpPr>
        <p:grpSpPr bwMode="auto">
          <a:xfrm flipV="1">
            <a:off x="76200" y="2638425"/>
            <a:ext cx="762000" cy="762000"/>
            <a:chOff x="864" y="1152"/>
            <a:chExt cx="2880" cy="2880"/>
          </a:xfrm>
        </p:grpSpPr>
        <p:grpSp>
          <p:nvGrpSpPr>
            <p:cNvPr id="3393" name="Group 41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3504" name="Rectangle 4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5" name="Rectangle 4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6" name="Rectangle 4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7" name="Rectangle 4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8" name="Rectangle 4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9" name="Rectangle 4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0" name="Rectangle 4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1" name="Rectangle 4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" name="Rectangle 5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3" name="Rectangle 5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4" name="Group 52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3494" name="Rectangle 5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5" name="Rectangle 5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6" name="Rectangle 5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7" name="Rectangle 5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8" name="Rectangle 5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9" name="Rectangle 5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0" name="Rectangle 5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1" name="Rectangle 6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2" name="Rectangle 6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3" name="Rectangle 6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5" name="Group 63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3484" name="Rectangle 6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5" name="Rectangle 6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" name="Rectangle 6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7" name="Rectangle 6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" name="Rectangle 6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9" name="Rectangle 6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0" name="Rectangle 7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" name="Rectangle 7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" name="Rectangle 7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3" name="Rectangle 7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6" name="Group 74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3474" name="Rectangle 7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5" name="Rectangle 7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6" name="Rectangle 7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7" name="Rectangle 7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8" name="Rectangle 7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9" name="Rectangle 8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0" name="Rectangle 8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1" name="Rectangle 8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2" name="Rectangle 8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3" name="Rectangle 8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7" name="Group 85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3464" name="Rectangle 8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5" name="Rectangle 8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6" name="Rectangle 8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7" name="Rectangle 8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8" name="Rectangle 9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9" name="Rectangle 9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0" name="Rectangle 9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" name="Rectangle 9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" name="Rectangle 9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3" name="Rectangle 9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8" name="Group 96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3454" name="Rectangle 9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5" name="Rectangle 9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6" name="Rectangle 9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7" name="Rectangle 10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8" name="Rectangle 10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9" name="Rectangle 10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0" name="Rectangle 10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" name="Rectangle 10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2" name="Rectangle 10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3" name="Rectangle 10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9" name="Group 107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3444" name="Rectangle 10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5" name="Rectangle 10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6" name="Rectangle 11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7" name="Rectangle 11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8" name="Rectangle 11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9" name="Rectangle 11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0" name="Rectangle 11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1" name="Rectangle 11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2" name="Rectangle 11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3" name="Rectangle 11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00" name="Group 118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3434" name="Rectangle 11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5" name="Rectangle 12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6" name="Rectangle 12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7" name="Rectangle 12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8" name="Rectangle 12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9" name="Rectangle 12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0" name="Rectangle 12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1" name="Rectangle 12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2" name="Rectangle 12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3" name="Rectangle 12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01" name="Group 129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3424" name="Rectangle 13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5" name="Rectangle 13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6" name="Rectangle 13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7" name="Rectangle 13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8" name="Rectangle 13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9" name="Rectangle 13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0" name="Rectangle 13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1" name="Rectangle 13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2" name="Rectangle 13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3" name="Rectangle 13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02" name="Group 140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3414" name="Rectangle 14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5" name="Rectangle 14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6" name="Rectangle 14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7" name="Rectangle 14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8" name="Rectangle 14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9" name="Rectangle 14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" name="Rectangle 14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1" name="Rectangle 14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2" name="Rectangle 14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3" name="Rectangle 15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03" name="Group 151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3404" name="Rectangle 15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5" name="Rectangle 15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6" name="Rectangle 15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7" name="Rectangle 15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8" name="Rectangle 15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9" name="Rectangle 15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" name="Rectangle 15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1" name="Rectangle 15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2" name="Rectangle 16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3" name="Rectangle 16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122" name="Text Box 162"/>
          <p:cNvSpPr txBox="1">
            <a:spLocks noChangeArrowheads="1"/>
          </p:cNvSpPr>
          <p:nvPr/>
        </p:nvSpPr>
        <p:spPr bwMode="auto">
          <a:xfrm>
            <a:off x="1828800" y="26812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</a:t>
            </a:r>
          </a:p>
        </p:txBody>
      </p:sp>
      <p:sp>
        <p:nvSpPr>
          <p:cNvPr id="41123" name="Text Box 163"/>
          <p:cNvSpPr txBox="1">
            <a:spLocks noChangeArrowheads="1"/>
          </p:cNvSpPr>
          <p:nvPr/>
        </p:nvSpPr>
        <p:spPr bwMode="auto">
          <a:xfrm>
            <a:off x="2971800" y="2695575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0</a:t>
            </a:r>
          </a:p>
        </p:txBody>
      </p:sp>
      <p:sp>
        <p:nvSpPr>
          <p:cNvPr id="41124" name="Text Box 164"/>
          <p:cNvSpPr txBox="1">
            <a:spLocks noChangeArrowheads="1"/>
          </p:cNvSpPr>
          <p:nvPr/>
        </p:nvSpPr>
        <p:spPr bwMode="auto">
          <a:xfrm>
            <a:off x="4114800" y="26812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</a:t>
            </a:r>
          </a:p>
        </p:txBody>
      </p:sp>
      <p:sp>
        <p:nvSpPr>
          <p:cNvPr id="41125" name="Text Box 165"/>
          <p:cNvSpPr txBox="1">
            <a:spLocks noChangeArrowheads="1"/>
          </p:cNvSpPr>
          <p:nvPr/>
        </p:nvSpPr>
        <p:spPr bwMode="auto">
          <a:xfrm>
            <a:off x="1828800" y="2681288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</a:t>
            </a:r>
          </a:p>
        </p:txBody>
      </p:sp>
      <p:sp>
        <p:nvSpPr>
          <p:cNvPr id="41126" name="Text Box 166"/>
          <p:cNvSpPr txBox="1">
            <a:spLocks noChangeArrowheads="1"/>
          </p:cNvSpPr>
          <p:nvPr/>
        </p:nvSpPr>
        <p:spPr bwMode="auto">
          <a:xfrm>
            <a:off x="6350000" y="2504281"/>
            <a:ext cx="2819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i="1" dirty="0" err="1"/>
              <a:t>một</a:t>
            </a:r>
            <a:r>
              <a:rPr lang="en-US" sz="2800" i="1" dirty="0"/>
              <a:t> </a:t>
            </a:r>
            <a:r>
              <a:rPr lang="en-US" sz="2800" i="1" dirty="0" err="1"/>
              <a:t>tr</a:t>
            </a:r>
            <a:r>
              <a:rPr lang="vi-VN" sz="2800" i="1" dirty="0"/>
              <a:t>ă</a:t>
            </a:r>
            <a:r>
              <a:rPr lang="en-US" sz="2800" i="1" dirty="0"/>
              <a:t>m </a:t>
            </a:r>
            <a:r>
              <a:rPr lang="en-US" sz="2800" i="1" dirty="0" err="1"/>
              <a:t>linh</a:t>
            </a:r>
            <a:r>
              <a:rPr lang="en-US" sz="2800" i="1" dirty="0"/>
              <a:t> </a:t>
            </a:r>
            <a:r>
              <a:rPr lang="en-US" sz="2800" i="1" dirty="0" err="1"/>
              <a:t>một</a:t>
            </a:r>
            <a:endParaRPr lang="en-US" sz="2800" i="1" dirty="0"/>
          </a:p>
        </p:txBody>
      </p:sp>
      <p:grpSp>
        <p:nvGrpSpPr>
          <p:cNvPr id="14" name="Group 167"/>
          <p:cNvGrpSpPr>
            <a:grpSpLocks/>
          </p:cNvGrpSpPr>
          <p:nvPr/>
        </p:nvGrpSpPr>
        <p:grpSpPr bwMode="auto">
          <a:xfrm flipV="1">
            <a:off x="76200" y="3535363"/>
            <a:ext cx="762000" cy="762000"/>
            <a:chOff x="864" y="1152"/>
            <a:chExt cx="2880" cy="2880"/>
          </a:xfrm>
        </p:grpSpPr>
        <p:grpSp>
          <p:nvGrpSpPr>
            <p:cNvPr id="3272" name="Group 168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3383" name="Rectangle 16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" name="Rectangle 17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" name="Rectangle 17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6" name="Rectangle 17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7" name="Rectangle 17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8" name="Rectangle 17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9" name="Rectangle 17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0" name="Rectangle 17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1" name="Rectangle 17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2" name="Rectangle 17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3" name="Group 179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3373" name="Rectangle 18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4" name="Rectangle 18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5" name="Rectangle 18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6" name="Rectangle 18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7" name="Rectangle 18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8" name="Rectangle 18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9" name="Rectangle 18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" name="Rectangle 18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" name="Rectangle 18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" name="Rectangle 18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4" name="Group 190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3363" name="Rectangle 19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4" name="Rectangle 19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5" name="Rectangle 19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6" name="Rectangle 19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7" name="Rectangle 19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8" name="Rectangle 19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9" name="Rectangle 19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0" name="Rectangle 19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1" name="Rectangle 19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2" name="Rectangle 20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5" name="Group 201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3353" name="Rectangle 20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4" name="Rectangle 20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5" name="Rectangle 20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6" name="Rectangle 20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7" name="Rectangle 20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8" name="Rectangle 20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9" name="Rectangle 20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0" name="Rectangle 20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1" name="Rectangle 21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2" name="Rectangle 21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6" name="Group 212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3343" name="Rectangle 21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4" name="Rectangle 21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5" name="Rectangle 21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6" name="Rectangle 21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7" name="Rectangle 21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" name="Rectangle 21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9" name="Rectangle 21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0" name="Rectangle 22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1" name="Rectangle 22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2" name="Rectangle 22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7" name="Group 223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3333" name="Rectangle 22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4" name="Rectangle 22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5" name="Rectangle 22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6" name="Rectangle 22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7" name="Rectangle 22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8" name="Rectangle 22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9" name="Rectangle 23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0" name="Rectangle 23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1" name="Rectangle 23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2" name="Rectangle 23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8" name="Group 234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3323" name="Rectangle 23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4" name="Rectangle 23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5" name="Rectangle 23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6" name="Rectangle 23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7" name="Rectangle 23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8" name="Rectangle 24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9" name="Rectangle 24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0" name="Rectangle 24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1" name="Rectangle 24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2" name="Rectangle 24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79" name="Group 245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3313" name="Rectangle 24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4" name="Rectangle 24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5" name="Rectangle 24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6" name="Rectangle 24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7" name="Rectangle 25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8" name="Rectangle 25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9" name="Rectangle 25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0" name="Rectangle 25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1" name="Rectangle 25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2" name="Rectangle 25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0" name="Group 256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3303" name="Rectangle 25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4" name="Rectangle 25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5" name="Rectangle 25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6" name="Rectangle 26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" name="Rectangle 26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8" name="Rectangle 26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9" name="Rectangle 26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0" name="Rectangle 26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1" name="Rectangle 26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2" name="Rectangle 26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1" name="Group 267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3293" name="Rectangle 26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4" name="Rectangle 26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5" name="Rectangle 27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6" name="Rectangle 27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" name="Rectangle 27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" name="Rectangle 27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9" name="Rectangle 27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0" name="Rectangle 27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1" name="Rectangle 27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2" name="Rectangle 27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82" name="Group 278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3283" name="Rectangle 27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4" name="Rectangle 28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" name="Rectangle 28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6" name="Rectangle 28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" name="Rectangle 28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" name="Rectangle 28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9" name="Rectangle 28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0" name="Rectangle 28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1" name="Rectangle 28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2" name="Rectangle 28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249" name="Text Box 289"/>
          <p:cNvSpPr txBox="1">
            <a:spLocks noChangeArrowheads="1"/>
          </p:cNvSpPr>
          <p:nvPr/>
        </p:nvSpPr>
        <p:spPr bwMode="auto">
          <a:xfrm>
            <a:off x="1828800" y="35814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</a:t>
            </a:r>
          </a:p>
        </p:txBody>
      </p:sp>
      <p:sp>
        <p:nvSpPr>
          <p:cNvPr id="41250" name="Text Box 290"/>
          <p:cNvSpPr txBox="1">
            <a:spLocks noChangeArrowheads="1"/>
          </p:cNvSpPr>
          <p:nvPr/>
        </p:nvSpPr>
        <p:spPr bwMode="auto">
          <a:xfrm>
            <a:off x="4100513" y="35956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2</a:t>
            </a:r>
          </a:p>
        </p:txBody>
      </p:sp>
      <p:sp>
        <p:nvSpPr>
          <p:cNvPr id="41251" name="Text Box 291"/>
          <p:cNvSpPr txBox="1">
            <a:spLocks noChangeArrowheads="1"/>
          </p:cNvSpPr>
          <p:nvPr/>
        </p:nvSpPr>
        <p:spPr bwMode="auto">
          <a:xfrm>
            <a:off x="2943225" y="35956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0</a:t>
            </a:r>
          </a:p>
        </p:txBody>
      </p:sp>
      <p:sp>
        <p:nvSpPr>
          <p:cNvPr id="41252" name="Text Box 292"/>
          <p:cNvSpPr txBox="1">
            <a:spLocks noChangeArrowheads="1"/>
          </p:cNvSpPr>
          <p:nvPr/>
        </p:nvSpPr>
        <p:spPr bwMode="auto">
          <a:xfrm>
            <a:off x="1828800" y="3595688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</a:t>
            </a:r>
          </a:p>
        </p:txBody>
      </p:sp>
      <p:sp>
        <p:nvSpPr>
          <p:cNvPr id="41253" name="Text Box 293"/>
          <p:cNvSpPr txBox="1">
            <a:spLocks noChangeArrowheads="1"/>
          </p:cNvSpPr>
          <p:nvPr/>
        </p:nvSpPr>
        <p:spPr bwMode="auto">
          <a:xfrm>
            <a:off x="6248400" y="3581400"/>
            <a:ext cx="289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i="1" dirty="0" err="1"/>
              <a:t>một</a:t>
            </a:r>
            <a:r>
              <a:rPr lang="en-US" sz="2800" i="1" dirty="0"/>
              <a:t> </a:t>
            </a:r>
            <a:r>
              <a:rPr lang="en-US" sz="2800" i="1" dirty="0" err="1"/>
              <a:t>tr</a:t>
            </a:r>
            <a:r>
              <a:rPr lang="vi-VN" sz="2800" i="1" dirty="0"/>
              <a:t>ă</a:t>
            </a:r>
            <a:r>
              <a:rPr lang="en-US" sz="2800" i="1" dirty="0"/>
              <a:t>m </a:t>
            </a:r>
            <a:r>
              <a:rPr lang="en-US" sz="2800" i="1" dirty="0" err="1"/>
              <a:t>linh</a:t>
            </a:r>
            <a:r>
              <a:rPr lang="en-US" sz="2800" i="1" dirty="0"/>
              <a:t> </a:t>
            </a:r>
            <a:r>
              <a:rPr lang="en-US" sz="2800" i="1" dirty="0" err="1"/>
              <a:t>hai</a:t>
            </a:r>
            <a:endParaRPr lang="en-US" sz="2800" i="1" dirty="0"/>
          </a:p>
        </p:txBody>
      </p:sp>
      <p:grpSp>
        <p:nvGrpSpPr>
          <p:cNvPr id="26" name="Group 294"/>
          <p:cNvGrpSpPr>
            <a:grpSpLocks/>
          </p:cNvGrpSpPr>
          <p:nvPr/>
        </p:nvGrpSpPr>
        <p:grpSpPr bwMode="auto">
          <a:xfrm flipV="1">
            <a:off x="76200" y="4433888"/>
            <a:ext cx="762000" cy="762000"/>
            <a:chOff x="864" y="1152"/>
            <a:chExt cx="2880" cy="2880"/>
          </a:xfrm>
        </p:grpSpPr>
        <p:grpSp>
          <p:nvGrpSpPr>
            <p:cNvPr id="3151" name="Group 295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3262" name="Rectangle 29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3" name="Rectangle 29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4" name="Rectangle 29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5" name="Rectangle 29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" name="Rectangle 30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" name="Rectangle 30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8" name="Rectangle 30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9" name="Rectangle 30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0" name="Rectangle 30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1" name="Rectangle 30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52" name="Group 306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3252" name="Rectangle 30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3" name="Rectangle 30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4" name="Rectangle 30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5" name="Rectangle 31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6" name="Rectangle 31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7" name="Rectangle 31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8" name="Rectangle 31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9" name="Rectangle 31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0" name="Rectangle 31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1" name="Rectangle 31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53" name="Group 317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3242" name="Rectangle 31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3" name="Rectangle 31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4" name="Rectangle 32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5" name="Rectangle 32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" name="Rectangle 32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7" name="Rectangle 32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8" name="Rectangle 32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9" name="Rectangle 32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0" name="Rectangle 32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1" name="Rectangle 32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54" name="Group 328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3232" name="Rectangle 32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3" name="Rectangle 33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4" name="Rectangle 33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5" name="Rectangle 33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6" name="Rectangle 33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7" name="Rectangle 33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8" name="Rectangle 33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9" name="Rectangle 33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0" name="Rectangle 33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1" name="Rectangle 33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55" name="Group 339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3222" name="Rectangle 34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3" name="Rectangle 34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4" name="Rectangle 34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5" name="Rectangle 34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6" name="Rectangle 34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7" name="Rectangle 34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8" name="Rectangle 34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9" name="Rectangle 34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0" name="Rectangle 34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1" name="Rectangle 34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56" name="Group 350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3212" name="Rectangle 35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3" name="Rectangle 35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4" name="Rectangle 35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5" name="Rectangle 35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6" name="Rectangle 35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7" name="Rectangle 35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8" name="Rectangle 35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9" name="Rectangle 35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0" name="Rectangle 35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1" name="Rectangle 36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57" name="Group 361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3202" name="Rectangle 36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3" name="Rectangle 36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4" name="Rectangle 36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5" name="Rectangle 36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6" name="Rectangle 36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7" name="Rectangle 36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8" name="Rectangle 36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9" name="Rectangle 36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0" name="Rectangle 37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1" name="Rectangle 37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58" name="Group 372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3192" name="Rectangle 37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3" name="Rectangle 37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4" name="Rectangle 37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5" name="Rectangle 37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6" name="Rectangle 37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7" name="Rectangle 37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8" name="Rectangle 37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9" name="Rectangle 38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0" name="Rectangle 38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1" name="Rectangle 38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59" name="Group 383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3182" name="Rectangle 38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3" name="Rectangle 38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4" name="Rectangle 38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5" name="Rectangle 38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6" name="Rectangle 38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7" name="Rectangle 38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8" name="Rectangle 39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9" name="Rectangle 39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0" name="Rectangle 39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1" name="Rectangle 39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60" name="Group 394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3172" name="Rectangle 39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3" name="Rectangle 39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4" name="Rectangle 39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" name="Rectangle 39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" name="Rectangle 39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" name="Rectangle 40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" name="Rectangle 40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9" name="Rectangle 40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0" name="Rectangle 40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1" name="Rectangle 40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61" name="Group 405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3162" name="Rectangle 40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3" name="Rectangle 40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4" name="Rectangle 40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5" name="Rectangle 40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6" name="Rectangle 41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7" name="Rectangle 41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8" name="Rectangle 41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9" name="Rectangle 41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0" name="Rectangle 41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1" name="Rectangle 41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377" name="Text Box 417"/>
          <p:cNvSpPr txBox="1">
            <a:spLocks noChangeArrowheads="1"/>
          </p:cNvSpPr>
          <p:nvPr/>
        </p:nvSpPr>
        <p:spPr bwMode="auto">
          <a:xfrm>
            <a:off x="1828800" y="44958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</a:t>
            </a:r>
          </a:p>
        </p:txBody>
      </p:sp>
      <p:sp>
        <p:nvSpPr>
          <p:cNvPr id="41378" name="Text Box 418"/>
          <p:cNvSpPr txBox="1">
            <a:spLocks noChangeArrowheads="1"/>
          </p:cNvSpPr>
          <p:nvPr/>
        </p:nvSpPr>
        <p:spPr bwMode="auto">
          <a:xfrm>
            <a:off x="2895600" y="44958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0</a:t>
            </a:r>
          </a:p>
        </p:txBody>
      </p:sp>
      <p:sp>
        <p:nvSpPr>
          <p:cNvPr id="41379" name="Text Box 419"/>
          <p:cNvSpPr txBox="1">
            <a:spLocks noChangeArrowheads="1"/>
          </p:cNvSpPr>
          <p:nvPr/>
        </p:nvSpPr>
        <p:spPr bwMode="auto">
          <a:xfrm>
            <a:off x="4052888" y="45100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3</a:t>
            </a:r>
          </a:p>
        </p:txBody>
      </p:sp>
      <p:sp>
        <p:nvSpPr>
          <p:cNvPr id="41380" name="Text Box 420"/>
          <p:cNvSpPr txBox="1">
            <a:spLocks noChangeArrowheads="1"/>
          </p:cNvSpPr>
          <p:nvPr/>
        </p:nvSpPr>
        <p:spPr bwMode="auto">
          <a:xfrm>
            <a:off x="1812925" y="4541838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</a:t>
            </a:r>
          </a:p>
        </p:txBody>
      </p:sp>
      <p:sp>
        <p:nvSpPr>
          <p:cNvPr id="41381" name="Text Box 421"/>
          <p:cNvSpPr txBox="1">
            <a:spLocks noChangeArrowheads="1"/>
          </p:cNvSpPr>
          <p:nvPr/>
        </p:nvSpPr>
        <p:spPr bwMode="auto">
          <a:xfrm>
            <a:off x="6248400" y="4495800"/>
            <a:ext cx="281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i="1"/>
              <a:t>một tr</a:t>
            </a:r>
            <a:r>
              <a:rPr lang="vi-VN" sz="2800" i="1"/>
              <a:t>ă</a:t>
            </a:r>
            <a:r>
              <a:rPr lang="en-US" sz="2800" i="1"/>
              <a:t>m linh ba</a:t>
            </a:r>
          </a:p>
        </p:txBody>
      </p:sp>
      <p:sp>
        <p:nvSpPr>
          <p:cNvPr id="41382" name="Text Box 422"/>
          <p:cNvSpPr txBox="1">
            <a:spLocks noChangeArrowheads="1"/>
          </p:cNvSpPr>
          <p:nvPr/>
        </p:nvSpPr>
        <p:spPr bwMode="auto">
          <a:xfrm>
            <a:off x="5133975" y="45100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41383" name="Text Box 423"/>
          <p:cNvSpPr txBox="1">
            <a:spLocks noChangeArrowheads="1"/>
          </p:cNvSpPr>
          <p:nvPr/>
        </p:nvSpPr>
        <p:spPr bwMode="auto">
          <a:xfrm>
            <a:off x="2971800" y="2681288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0</a:t>
            </a:r>
          </a:p>
        </p:txBody>
      </p:sp>
      <p:sp>
        <p:nvSpPr>
          <p:cNvPr id="41384" name="Text Box 424"/>
          <p:cNvSpPr txBox="1">
            <a:spLocks noChangeArrowheads="1"/>
          </p:cNvSpPr>
          <p:nvPr/>
        </p:nvSpPr>
        <p:spPr bwMode="auto">
          <a:xfrm>
            <a:off x="4114800" y="2681288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</a:t>
            </a:r>
          </a:p>
        </p:txBody>
      </p:sp>
      <p:sp>
        <p:nvSpPr>
          <p:cNvPr id="41385" name="Text Box 425"/>
          <p:cNvSpPr txBox="1">
            <a:spLocks noChangeArrowheads="1"/>
          </p:cNvSpPr>
          <p:nvPr/>
        </p:nvSpPr>
        <p:spPr bwMode="auto">
          <a:xfrm>
            <a:off x="5137150" y="26939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41386" name="Text Box 426"/>
          <p:cNvSpPr txBox="1">
            <a:spLocks noChangeArrowheads="1"/>
          </p:cNvSpPr>
          <p:nvPr/>
        </p:nvSpPr>
        <p:spPr bwMode="auto">
          <a:xfrm>
            <a:off x="5286375" y="2695575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41387" name="Text Box 427"/>
          <p:cNvSpPr txBox="1">
            <a:spLocks noChangeArrowheads="1"/>
          </p:cNvSpPr>
          <p:nvPr/>
        </p:nvSpPr>
        <p:spPr bwMode="auto">
          <a:xfrm>
            <a:off x="5514975" y="26939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41388" name="Text Box 428"/>
          <p:cNvSpPr txBox="1">
            <a:spLocks noChangeArrowheads="1"/>
          </p:cNvSpPr>
          <p:nvPr/>
        </p:nvSpPr>
        <p:spPr bwMode="auto">
          <a:xfrm>
            <a:off x="5133975" y="3611563"/>
            <a:ext cx="428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41389" name="Text Box 429"/>
          <p:cNvSpPr txBox="1">
            <a:spLocks noChangeArrowheads="1"/>
          </p:cNvSpPr>
          <p:nvPr/>
        </p:nvSpPr>
        <p:spPr bwMode="auto">
          <a:xfrm>
            <a:off x="2943225" y="3595688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0</a:t>
            </a:r>
          </a:p>
        </p:txBody>
      </p:sp>
      <p:sp>
        <p:nvSpPr>
          <p:cNvPr id="41390" name="Text Box 430"/>
          <p:cNvSpPr txBox="1">
            <a:spLocks noChangeArrowheads="1"/>
          </p:cNvSpPr>
          <p:nvPr/>
        </p:nvSpPr>
        <p:spPr bwMode="auto">
          <a:xfrm>
            <a:off x="4100513" y="3595688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2</a:t>
            </a:r>
          </a:p>
        </p:txBody>
      </p:sp>
      <p:sp>
        <p:nvSpPr>
          <p:cNvPr id="41391" name="Text Box 431"/>
          <p:cNvSpPr txBox="1">
            <a:spLocks noChangeArrowheads="1"/>
          </p:cNvSpPr>
          <p:nvPr/>
        </p:nvSpPr>
        <p:spPr bwMode="auto">
          <a:xfrm>
            <a:off x="5318125" y="361315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41392" name="Text Box 432"/>
          <p:cNvSpPr txBox="1">
            <a:spLocks noChangeArrowheads="1"/>
          </p:cNvSpPr>
          <p:nvPr/>
        </p:nvSpPr>
        <p:spPr bwMode="auto">
          <a:xfrm>
            <a:off x="5518150" y="3611563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1393" name="Text Box 433"/>
          <p:cNvSpPr txBox="1">
            <a:spLocks noChangeArrowheads="1"/>
          </p:cNvSpPr>
          <p:nvPr/>
        </p:nvSpPr>
        <p:spPr bwMode="auto">
          <a:xfrm>
            <a:off x="2895600" y="44958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0</a:t>
            </a:r>
          </a:p>
        </p:txBody>
      </p:sp>
      <p:sp>
        <p:nvSpPr>
          <p:cNvPr id="41394" name="Text Box 434"/>
          <p:cNvSpPr txBox="1">
            <a:spLocks noChangeArrowheads="1"/>
          </p:cNvSpPr>
          <p:nvPr/>
        </p:nvSpPr>
        <p:spPr bwMode="auto">
          <a:xfrm>
            <a:off x="4038600" y="44958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3</a:t>
            </a:r>
          </a:p>
        </p:txBody>
      </p:sp>
      <p:sp>
        <p:nvSpPr>
          <p:cNvPr id="41395" name="Text Box 435"/>
          <p:cNvSpPr txBox="1">
            <a:spLocks noChangeArrowheads="1"/>
          </p:cNvSpPr>
          <p:nvPr/>
        </p:nvSpPr>
        <p:spPr bwMode="auto">
          <a:xfrm>
            <a:off x="5321300" y="4511675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41396" name="Text Box 436"/>
          <p:cNvSpPr txBox="1">
            <a:spLocks noChangeArrowheads="1"/>
          </p:cNvSpPr>
          <p:nvPr/>
        </p:nvSpPr>
        <p:spPr bwMode="auto">
          <a:xfrm>
            <a:off x="5518150" y="45100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41463" name="Rectangle 503"/>
          <p:cNvSpPr>
            <a:spLocks noChangeArrowheads="1"/>
          </p:cNvSpPr>
          <p:nvPr/>
        </p:nvSpPr>
        <p:spPr bwMode="auto">
          <a:xfrm>
            <a:off x="914400" y="3319463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464" name="Rectangle 504"/>
          <p:cNvSpPr>
            <a:spLocks noChangeArrowheads="1"/>
          </p:cNvSpPr>
          <p:nvPr/>
        </p:nvSpPr>
        <p:spPr bwMode="auto">
          <a:xfrm>
            <a:off x="914400" y="42386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465" name="Rectangle 505"/>
          <p:cNvSpPr>
            <a:spLocks noChangeArrowheads="1"/>
          </p:cNvSpPr>
          <p:nvPr/>
        </p:nvSpPr>
        <p:spPr bwMode="auto">
          <a:xfrm>
            <a:off x="1066800" y="423545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466" name="Rectangle 506"/>
          <p:cNvSpPr>
            <a:spLocks noChangeArrowheads="1"/>
          </p:cNvSpPr>
          <p:nvPr/>
        </p:nvSpPr>
        <p:spPr bwMode="auto">
          <a:xfrm>
            <a:off x="914400" y="5135563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467" name="Rectangle 507"/>
          <p:cNvSpPr>
            <a:spLocks noChangeArrowheads="1"/>
          </p:cNvSpPr>
          <p:nvPr/>
        </p:nvSpPr>
        <p:spPr bwMode="auto">
          <a:xfrm>
            <a:off x="1066800" y="513715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468" name="Rectangle 508"/>
          <p:cNvSpPr>
            <a:spLocks noChangeArrowheads="1"/>
          </p:cNvSpPr>
          <p:nvPr/>
        </p:nvSpPr>
        <p:spPr bwMode="auto">
          <a:xfrm>
            <a:off x="1219200" y="513715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472" name="AutoShape 512"/>
          <p:cNvSpPr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</a:rPr>
              <a:t>Toán</a:t>
            </a:r>
          </a:p>
          <a:p>
            <a:pPr algn="ctr"/>
            <a:r>
              <a:rPr lang="en-US" sz="3200" b="1">
                <a:solidFill>
                  <a:srgbClr val="0000FF"/>
                </a:solidFill>
              </a:rPr>
              <a:t>Các số từ 101 đến 110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0405E-6 C 0.00798 0.00972 0.01666 0.01873 0.02968 0.02706 C 0.04271 0.03584 0.05955 0.04463 0.0783 0.05041 C 0.09705 0.05619 0.1217 0.06035 0.14323 0.06289 C 0.16475 0.06567 0.18698 0.06567 0.20798 0.06567 C 0.22899 0.06567 0.2493 0.06613 0.26909 0.06289 C 0.28906 0.06012 0.31146 0.05758 0.32708 0.04787 C 0.34271 0.03815 0.35503 0.01341 0.3625 0.00463 " pathEditMode="relative" rAng="0" ptsTypes="aaaaaaaa">
                                      <p:cBhvr>
                                        <p:cTn id="39" dur="2000" fill="hold"/>
                                        <p:tgtEl>
                                          <p:spTgt spid="41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601 C 0.00486 0.00994 0.01857 0.02428 0.02882 0.03006 C 0.03906 0.03584 0.04757 0.03884 0.06111 0.04139 C 0.07465 0.04393 0.09271 0.04508 0.11024 0.04578 C 0.12777 0.04647 0.15121 0.04647 0.16614 0.04578 C 0.18107 0.04508 0.1875 0.04439 0.2 0.04139 C 0.2125 0.03838 0.23177 0.03399 0.2408 0.02774 C 0.24982 0.0215 0.25139 0.00948 0.25416 0.00462 " pathEditMode="relative" rAng="0" ptsTypes="aaaaaaaa">
                                      <p:cBhvr>
                                        <p:cTn id="46" dur="2000" fill="hold"/>
                                        <p:tgtEl>
                                          <p:spTgt spid="41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462 C 0.00659 0.00855 0.02656 0.02266 0.03941 0.02774 C 0.05225 0.03283 0.06371 0.03329 0.07673 0.03445 C 0.08975 0.03561 0.10642 0.03584 0.11736 0.03445 C 0.1283 0.03306 0.1368 0.03029 0.14288 0.02543 C 0.14896 0.02058 0.15191 0.00902 0.15416 0.00462 " pathEditMode="relative" rAng="0" ptsTypes="aaaaaa">
                                      <p:cBhvr>
                                        <p:cTn id="53" dur="2000" fill="hold"/>
                                        <p:tgtEl>
                                          <p:spTgt spid="4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1000"/>
                                        <p:tgtEl>
                                          <p:spTgt spid="4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4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832 C 0.00711 0.02081 0.01441 0.03329 0.02621 0.04069 C 0.03784 0.04809 0.05486 0.04925 0.06996 0.05225 C 0.08507 0.05549 0.09948 0.05711 0.11718 0.05919 C 0.13489 0.06127 0.15816 0.06358 0.17656 0.06497 C 0.19479 0.06636 0.20972 0.06682 0.22691 0.06728 C 0.24392 0.06774 0.26076 0.06867 0.27882 0.06728 C 0.29705 0.06589 0.32222 0.0689 0.33611 0.05826 C 0.35 0.04763 0.35694 0.01503 0.3625 0.0037 " pathEditMode="relative" rAng="0" ptsTypes="aaaaaaaaa">
                                      <p:cBhvr>
                                        <p:cTn id="108" dur="2000" fill="hold"/>
                                        <p:tgtEl>
                                          <p:spTgt spid="41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1803 C 0.00209 0.02612 0.00434 0.03445 0.01007 0.04046 C 0.0158 0.04647 0.02483 0.05063 0.03386 0.0541 C 0.04288 0.05757 0.05434 0.05942 0.06441 0.06081 C 0.07448 0.06219 0.08177 0.06243 0.09479 0.06312 C 0.10781 0.06381 0.1257 0.06474 0.14236 0.06543 C 0.15903 0.06612 0.17934 0.06728 0.19479 0.06751 C 0.21024 0.06774 0.22656 0.07121 0.23559 0.06751 C 0.24462 0.06381 0.24497 0.05595 0.24913 0.04508 C 0.2533 0.03422 0.25712 0.01803 0.26094 0.00208 " pathEditMode="relative" rAng="0" ptsTypes="aaaaaaaaaA">
                                      <p:cBhvr>
                                        <p:cTn id="115" dur="2000" fill="hold"/>
                                        <p:tgtEl>
                                          <p:spTgt spid="41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1711 C 0.00296 0.0289 0.00678 0.03953 0.01355 0.04647 C 0.02032 0.05341 0.02969 0.05734 0.04098 0.05942 C 0.05226 0.0615 0.06459 0.06034 0.08178 0.05942 C 0.09896 0.05849 0.1316 0.05849 0.14393 0.05341 C 0.15625 0.04832 0.154 0.03676 0.15591 0.02844 C 0.15782 0.02011 0.15678 0.01179 0.15591 0.0037 " pathEditMode="relative" rAng="0" ptsTypes="aaaaaaa">
                                      <p:cBhvr>
                                        <p:cTn id="122" dur="2000" fill="hold"/>
                                        <p:tgtEl>
                                          <p:spTgt spid="41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4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4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4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4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4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231 C 0.00278 0.01434 0.00573 0.02636 0.01528 0.03399 C 0.02483 0.04162 0.04028 0.04416 0.05764 0.04763 C 0.075 0.0511 0.08924 0.05295 0.11997 0.0548 C 0.1507 0.05665 0.20521 0.05919 0.24201 0.05942 C 0.27882 0.05965 0.32049 0.06358 0.34063 0.05665 C 0.36076 0.04971 0.35868 0.0289 0.36267 0.01827 C 0.36667 0.00763 0.36545 0.00046 0.36441 -0.0067 " pathEditMode="relative" rAng="0" ptsTypes="aaaaaaaa">
                                      <p:cBhvr>
                                        <p:cTn id="174" dur="2000" fill="hold"/>
                                        <p:tgtEl>
                                          <p:spTgt spid="41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4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02312 C -0.0052 0.03653 -0.0033 0.05017 0.00313 0.05919 C 0.00955 0.0682 0.0125 0.07329 0.03195 0.07745 C 0.05139 0.08161 0.08941 0.08254 0.12014 0.08416 C 0.15087 0.08578 0.19289 0.08901 0.21667 0.08647 C 0.24045 0.08393 0.25434 0.08231 0.2625 0.06843 C 0.27066 0.05456 0.26823 0.02867 0.26598 0.00277 " pathEditMode="relative" rAng="0" ptsTypes="aaaaaaA">
                                      <p:cBhvr>
                                        <p:cTn id="181" dur="2000" fill="hold"/>
                                        <p:tgtEl>
                                          <p:spTgt spid="41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4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0.01225 C 0.00018 0.02196 0.00278 0.03075 0.00851 0.0393 C 0.01424 0.04786 0.02136 0.05872 0.03247 0.06404 C 0.04358 0.06936 0.05764 0.07005 0.07483 0.07075 C 0.09202 0.07144 0.12205 0.07005 0.13559 0.06867 C 0.14914 0.06728 0.15174 0.07306 0.15625 0.06173 C 0.16077 0.0504 0.16129 0.01364 0.16268 0.00092 " pathEditMode="relative" rAng="0" ptsTypes="aaaaaaa">
                                      <p:cBhvr>
                                        <p:cTn id="188" dur="2000" fill="hold"/>
                                        <p:tgtEl>
                                          <p:spTgt spid="41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4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4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4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4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4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2" grpId="0"/>
      <p:bldP spid="41123" grpId="0"/>
      <p:bldP spid="41124" grpId="0"/>
      <p:bldP spid="41125" grpId="0"/>
      <p:bldP spid="41125" grpId="1"/>
      <p:bldP spid="41126" grpId="0"/>
      <p:bldP spid="41249" grpId="0"/>
      <p:bldP spid="41250" grpId="0"/>
      <p:bldP spid="41251" grpId="0"/>
      <p:bldP spid="41252" grpId="0"/>
      <p:bldP spid="41252" grpId="1"/>
      <p:bldP spid="41253" grpId="0"/>
      <p:bldP spid="41377" grpId="0"/>
      <p:bldP spid="41378" grpId="0"/>
      <p:bldP spid="41379" grpId="0"/>
      <p:bldP spid="41380" grpId="0"/>
      <p:bldP spid="41380" grpId="1"/>
      <p:bldP spid="41381" grpId="0"/>
      <p:bldP spid="41382" grpId="0"/>
      <p:bldP spid="41383" grpId="0"/>
      <p:bldP spid="41383" grpId="1"/>
      <p:bldP spid="41384" grpId="0"/>
      <p:bldP spid="41384" grpId="1"/>
      <p:bldP spid="41385" grpId="0"/>
      <p:bldP spid="41386" grpId="0"/>
      <p:bldP spid="41387" grpId="0"/>
      <p:bldP spid="41388" grpId="0"/>
      <p:bldP spid="41389" grpId="0"/>
      <p:bldP spid="41389" grpId="1"/>
      <p:bldP spid="41390" grpId="0"/>
      <p:bldP spid="41390" grpId="1"/>
      <p:bldP spid="41391" grpId="0"/>
      <p:bldP spid="41392" grpId="0"/>
      <p:bldP spid="41393" grpId="0"/>
      <p:bldP spid="41393" grpId="1"/>
      <p:bldP spid="41394" grpId="0"/>
      <p:bldP spid="41394" grpId="1"/>
      <p:bldP spid="41395" grpId="0"/>
      <p:bldP spid="41396" grpId="0"/>
      <p:bldP spid="41463" grpId="0" animBg="1"/>
      <p:bldP spid="41464" grpId="0" animBg="1"/>
      <p:bldP spid="41465" grpId="0" animBg="1"/>
      <p:bldP spid="41466" grpId="0" animBg="1"/>
      <p:bldP spid="41467" grpId="0" animBg="1"/>
      <p:bldP spid="41468" grpId="0" animBg="1"/>
      <p:bldP spid="414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93" name="Group 208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719870048"/>
              </p:ext>
            </p:extLst>
          </p:nvPr>
        </p:nvGraphicFramePr>
        <p:xfrm>
          <a:off x="0" y="0"/>
          <a:ext cx="9051925" cy="6892927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9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08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2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SỐ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SỐ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5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6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7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7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6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7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4184" name="Group 88"/>
          <p:cNvGrpSpPr>
            <a:grpSpLocks/>
          </p:cNvGrpSpPr>
          <p:nvPr/>
        </p:nvGrpSpPr>
        <p:grpSpPr bwMode="auto">
          <a:xfrm flipV="1">
            <a:off x="152400" y="865188"/>
            <a:ext cx="533400" cy="504825"/>
            <a:chOff x="864" y="1152"/>
            <a:chExt cx="2880" cy="2880"/>
          </a:xfrm>
        </p:grpSpPr>
        <p:grpSp>
          <p:nvGrpSpPr>
            <p:cNvPr id="5417" name="Group 89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5528" name="Rectangle 9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9" name="Rectangle 9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0" name="Rectangle 9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1" name="Rectangle 9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2" name="Rectangle 9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3" name="Rectangle 9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4" name="Rectangle 9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5" name="Rectangle 9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6" name="Rectangle 9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7" name="Rectangle 9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18" name="Group 100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5518" name="Rectangle 10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9" name="Rectangle 10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0" name="Rectangle 10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1" name="Rectangle 10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2" name="Rectangle 10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3" name="Rectangle 10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4" name="Rectangle 10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5" name="Rectangle 10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6" name="Rectangle 10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7" name="Rectangle 11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19" name="Group 111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5508" name="Rectangle 11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9" name="Rectangle 11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0" name="Rectangle 11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1" name="Rectangle 11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2" name="Rectangle 11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3" name="Rectangle 11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4" name="Rectangle 11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5" name="Rectangle 11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6" name="Rectangle 12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7" name="Rectangle 12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20" name="Group 122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5498" name="Rectangle 12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9" name="Rectangle 12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0" name="Rectangle 12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1" name="Rectangle 12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2" name="Rectangle 12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3" name="Rectangle 12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4" name="Rectangle 12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5" name="Rectangle 13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6" name="Rectangle 13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7" name="Rectangle 13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21" name="Group 133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5488" name="Rectangle 13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9" name="Rectangle 13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0" name="Rectangle 13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1" name="Rectangle 13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2" name="Rectangle 13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3" name="Rectangle 13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4" name="Rectangle 14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5" name="Rectangle 14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6" name="Rectangle 14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7" name="Rectangle 14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22" name="Group 144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5478" name="Rectangle 14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9" name="Rectangle 14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0" name="Rectangle 14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1" name="Rectangle 14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2" name="Rectangle 14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3" name="Rectangle 15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4" name="Rectangle 15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5" name="Rectangle 15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6" name="Rectangle 15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7" name="Rectangle 15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23" name="Group 155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5468" name="Rectangle 15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9" name="Rectangle 15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0" name="Rectangle 15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1" name="Rectangle 15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2" name="Rectangle 16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3" name="Rectangle 16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4" name="Rectangle 16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5" name="Rectangle 16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6" name="Rectangle 16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7" name="Rectangle 16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24" name="Group 166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5458" name="Rectangle 16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9" name="Rectangle 16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0" name="Rectangle 16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1" name="Rectangle 17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2" name="Rectangle 17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3" name="Rectangle 17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4" name="Rectangle 17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5" name="Rectangle 17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6" name="Rectangle 17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7" name="Rectangle 17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25" name="Group 177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5448" name="Rectangle 17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9" name="Rectangle 17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0" name="Rectangle 18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1" name="Rectangle 18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2" name="Rectangle 18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3" name="Rectangle 18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4" name="Rectangle 18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5" name="Rectangle 18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6" name="Rectangle 18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7" name="Rectangle 18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26" name="Group 188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5438" name="Rectangle 18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9" name="Rectangle 19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0" name="Rectangle 19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1" name="Rectangle 19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2" name="Rectangle 19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3" name="Rectangle 19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4" name="Rectangle 19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5" name="Rectangle 19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6" name="Rectangle 19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7" name="Rectangle 19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27" name="Group 199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5428" name="Rectangle 20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" name="Rectangle 20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" name="Rectangle 20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" name="Rectangle 20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" name="Rectangle 20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" name="Rectangle 20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4" name="Rectangle 20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5" name="Rectangle 20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6" name="Rectangle 20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7" name="Rectangle 20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185" name="Group 221"/>
          <p:cNvGrpSpPr>
            <a:grpSpLocks/>
          </p:cNvGrpSpPr>
          <p:nvPr/>
        </p:nvGrpSpPr>
        <p:grpSpPr bwMode="auto">
          <a:xfrm flipV="1">
            <a:off x="200025" y="6327775"/>
            <a:ext cx="533400" cy="504825"/>
            <a:chOff x="864" y="1152"/>
            <a:chExt cx="2880" cy="2880"/>
          </a:xfrm>
        </p:grpSpPr>
        <p:grpSp>
          <p:nvGrpSpPr>
            <p:cNvPr id="5296" name="Group 222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5407" name="Rectangle 22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8" name="Rectangle 22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9" name="Rectangle 22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0" name="Rectangle 22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1" name="Rectangle 22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2" name="Rectangle 22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3" name="Rectangle 22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4" name="Rectangle 23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5" name="Rectangle 23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6" name="Rectangle 23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297" name="Group 233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5397" name="Rectangle 23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98" name="Rectangle 23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99" name="Rectangle 23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0" name="Rectangle 23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1" name="Rectangle 23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2" name="Rectangle 23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3" name="Rectangle 24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4" name="Rectangle 24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5" name="Rectangle 24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6" name="Rectangle 24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298" name="Group 244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5387" name="Rectangle 24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8" name="Rectangle 24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9" name="Rectangle 24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90" name="Rectangle 24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91" name="Rectangle 24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92" name="Rectangle 25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93" name="Rectangle 25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94" name="Rectangle 25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95" name="Rectangle 25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96" name="Rectangle 25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299" name="Group 255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5377" name="Rectangle 25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8" name="Rectangle 25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9" name="Rectangle 25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0" name="Rectangle 25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1" name="Rectangle 26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2" name="Rectangle 26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3" name="Rectangle 26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4" name="Rectangle 26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5" name="Rectangle 26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6" name="Rectangle 26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00" name="Group 266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5367" name="Rectangle 26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8" name="Rectangle 26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9" name="Rectangle 26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0" name="Rectangle 27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1" name="Rectangle 27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2" name="Rectangle 27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3" name="Rectangle 27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4" name="Rectangle 27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5" name="Rectangle 27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6" name="Rectangle 27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01" name="Group 277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5357" name="Rectangle 27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8" name="Rectangle 27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9" name="Rectangle 28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0" name="Rectangle 28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1" name="Rectangle 28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2" name="Rectangle 28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3" name="Rectangle 28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4" name="Rectangle 28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5" name="Rectangle 28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6" name="Rectangle 28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02" name="Group 288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5347" name="Rectangle 28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8" name="Rectangle 29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9" name="Rectangle 29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0" name="Rectangle 29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1" name="Rectangle 29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2" name="Rectangle 29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3" name="Rectangle 29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4" name="Rectangle 29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5" name="Rectangle 29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6" name="Rectangle 29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03" name="Group 299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5337" name="Rectangle 30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8" name="Rectangle 30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9" name="Rectangle 30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0" name="Rectangle 30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1" name="Rectangle 30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2" name="Rectangle 30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3" name="Rectangle 30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4" name="Rectangle 30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5" name="Rectangle 30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6" name="Rectangle 30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04" name="Group 310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5327" name="Rectangle 31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8" name="Rectangle 31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9" name="Rectangle 31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0" name="Rectangle 31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1" name="Rectangle 31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2" name="Rectangle 31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3" name="Rectangle 31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4" name="Rectangle 31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5" name="Rectangle 31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6" name="Rectangle 32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05" name="Group 321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5317" name="Rectangle 32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8" name="Rectangle 32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9" name="Rectangle 32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0" name="Rectangle 32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1" name="Rectangle 32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2" name="Rectangle 32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3" name="Rectangle 32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4" name="Rectangle 32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5" name="Rectangle 33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6" name="Rectangle 33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06" name="Group 332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5307" name="Rectangle 33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8" name="Rectangle 33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9" name="Rectangle 33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0" name="Rectangle 33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1" name="Rectangle 33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2" name="Rectangle 33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3" name="Rectangle 33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4" name="Rectangle 34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5" name="Rectangle 34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6" name="Rectangle 34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186" name="Group 343"/>
          <p:cNvGrpSpPr>
            <a:grpSpLocks/>
          </p:cNvGrpSpPr>
          <p:nvPr/>
        </p:nvGrpSpPr>
        <p:grpSpPr bwMode="auto">
          <a:xfrm flipV="1">
            <a:off x="214313" y="5746750"/>
            <a:ext cx="533400" cy="504825"/>
            <a:chOff x="864" y="1152"/>
            <a:chExt cx="2880" cy="2880"/>
          </a:xfrm>
        </p:grpSpPr>
        <p:grpSp>
          <p:nvGrpSpPr>
            <p:cNvPr id="5175" name="Group 344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5286" name="Rectangle 34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7" name="Rectangle 34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8" name="Rectangle 34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9" name="Rectangle 34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90" name="Rectangle 34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91" name="Rectangle 35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92" name="Rectangle 35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93" name="Rectangle 35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94" name="Rectangle 35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95" name="Rectangle 35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76" name="Group 355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5276" name="Rectangle 35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7" name="Rectangle 35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8" name="Rectangle 35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9" name="Rectangle 35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0" name="Rectangle 36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1" name="Rectangle 36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2" name="Rectangle 36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3" name="Rectangle 36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4" name="Rectangle 36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5" name="Rectangle 36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77" name="Group 366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5266" name="Rectangle 36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7" name="Rectangle 36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8" name="Rectangle 36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9" name="Rectangle 37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0" name="Rectangle 37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1" name="Rectangle 37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2" name="Rectangle 37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3" name="Rectangle 37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4" name="Rectangle 37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5" name="Rectangle 37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78" name="Group 377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5256" name="Rectangle 37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7" name="Rectangle 37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8" name="Rectangle 38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9" name="Rectangle 38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0" name="Rectangle 38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1" name="Rectangle 38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2" name="Rectangle 38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3" name="Rectangle 38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4" name="Rectangle 38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5" name="Rectangle 38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79" name="Group 388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5246" name="Rectangle 38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7" name="Rectangle 39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8" name="Rectangle 39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9" name="Rectangle 39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0" name="Rectangle 39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1" name="Rectangle 39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2" name="Rectangle 39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3" name="Rectangle 39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4" name="Rectangle 39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5" name="Rectangle 39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80" name="Group 399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5236" name="Rectangle 40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7" name="Rectangle 40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8" name="Rectangle 40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9" name="Rectangle 40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0" name="Rectangle 40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1" name="Rectangle 40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2" name="Rectangle 40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3" name="Rectangle 40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4" name="Rectangle 40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5" name="Rectangle 40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81" name="Group 410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5226" name="Rectangle 41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" name="Rectangle 41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" name="Rectangle 41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9" name="Rectangle 41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0" name="Rectangle 41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1" name="Rectangle 41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2" name="Rectangle 41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3" name="Rectangle 41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4" name="Rectangle 41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5" name="Rectangle 42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82" name="Group 421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5216" name="Rectangle 42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7" name="Rectangle 42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8" name="Rectangle 42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9" name="Rectangle 42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0" name="Rectangle 42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1" name="Rectangle 42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2" name="Rectangle 42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3" name="Rectangle 42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" name="Rectangle 43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" name="Rectangle 43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83" name="Group 432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5206" name="Rectangle 43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7" name="Rectangle 43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8" name="Rectangle 43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9" name="Rectangle 43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0" name="Rectangle 43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1" name="Rectangle 43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2" name="Rectangle 43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3" name="Rectangle 44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4" name="Rectangle 44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5" name="Rectangle 44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84" name="Group 443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5196" name="Rectangle 44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7" name="Rectangle 44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8" name="Rectangle 44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9" name="Rectangle 44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0" name="Rectangle 44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1" name="Rectangle 44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2" name="Rectangle 45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3" name="Rectangle 45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4" name="Rectangle 45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5" name="Rectangle 45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85" name="Group 454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5186" name="Rectangle 45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7" name="Rectangle 45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8" name="Rectangle 45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9" name="Rectangle 45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0" name="Rectangle 45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1" name="Rectangle 46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2" name="Rectangle 46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3" name="Rectangle 46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4" name="Rectangle 46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5" name="Rectangle 46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187" name="Group 465"/>
          <p:cNvGrpSpPr>
            <a:grpSpLocks/>
          </p:cNvGrpSpPr>
          <p:nvPr/>
        </p:nvGrpSpPr>
        <p:grpSpPr bwMode="auto">
          <a:xfrm flipV="1">
            <a:off x="166688" y="5141913"/>
            <a:ext cx="533400" cy="504825"/>
            <a:chOff x="864" y="1152"/>
            <a:chExt cx="2880" cy="2880"/>
          </a:xfrm>
        </p:grpSpPr>
        <p:grpSp>
          <p:nvGrpSpPr>
            <p:cNvPr id="5054" name="Group 466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5165" name="Rectangle 46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6" name="Rectangle 46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7" name="Rectangle 46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8" name="Rectangle 47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9" name="Rectangle 47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0" name="Rectangle 47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1" name="Rectangle 47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2" name="Rectangle 47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3" name="Rectangle 47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4" name="Rectangle 47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55" name="Group 477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5155" name="Rectangle 47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6" name="Rectangle 47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7" name="Rectangle 48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8" name="Rectangle 48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9" name="Rectangle 48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0" name="Rectangle 48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1" name="Rectangle 48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2" name="Rectangle 48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3" name="Rectangle 48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4" name="Rectangle 48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56" name="Group 488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5145" name="Rectangle 48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6" name="Rectangle 49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7" name="Rectangle 49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8" name="Rectangle 49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9" name="Rectangle 49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0" name="Rectangle 49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1" name="Rectangle 49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2" name="Rectangle 49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3" name="Rectangle 49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4" name="Rectangle 49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57" name="Group 499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5135" name="Rectangle 50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6" name="Rectangle 50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7" name="Rectangle 50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8" name="Rectangle 50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9" name="Rectangle 50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0" name="Rectangle 50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1" name="Rectangle 50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2" name="Rectangle 50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3" name="Rectangle 50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4" name="Rectangle 50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58" name="Group 510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5125" name="Rectangle 51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6" name="Rectangle 51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7" name="Rectangle 51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" name="Rectangle 51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" name="Rectangle 51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" name="Rectangle 51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1" name="Rectangle 51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" name="Rectangle 51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" name="Rectangle 51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" name="Rectangle 52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59" name="Group 521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5115" name="Rectangle 52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16" name="Rectangle 52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17" name="Rectangle 52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18" name="Rectangle 52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19" name="Rectangle 52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0" name="Rectangle 52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1" name="Rectangle 52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" name="Rectangle 52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3" name="Rectangle 53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4" name="Rectangle 53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60" name="Group 532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5105" name="Rectangle 53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06" name="Rectangle 53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07" name="Rectangle 53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08" name="Rectangle 53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09" name="Rectangle 53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10" name="Rectangle 53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11" name="Rectangle 53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12" name="Rectangle 54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13" name="Rectangle 54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14" name="Rectangle 54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61" name="Group 543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5095" name="Rectangle 54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96" name="Rectangle 54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97" name="Rectangle 54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98" name="Rectangle 54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99" name="Rectangle 54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00" name="Rectangle 54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01" name="Rectangle 55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02" name="Rectangle 55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03" name="Rectangle 55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04" name="Rectangle 55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62" name="Group 554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5085" name="Rectangle 55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6" name="Rectangle 55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7" name="Rectangle 55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8" name="Rectangle 55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9" name="Rectangle 55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90" name="Rectangle 56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91" name="Rectangle 56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92" name="Rectangle 56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93" name="Rectangle 56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94" name="Rectangle 56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63" name="Group 565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5075" name="Rectangle 56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6" name="Rectangle 56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7" name="Rectangle 56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8" name="Rectangle 56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9" name="Rectangle 57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0" name="Rectangle 57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1" name="Rectangle 57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2" name="Rectangle 57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3" name="Rectangle 57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4" name="Rectangle 57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064" name="Group 576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5065" name="Rectangle 57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6" name="Rectangle 57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7" name="Rectangle 57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8" name="Rectangle 58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9" name="Rectangle 58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0" name="Rectangle 58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1" name="Rectangle 58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2" name="Rectangle 58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3" name="Rectangle 58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4" name="Rectangle 58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188" name="Group 587"/>
          <p:cNvGrpSpPr>
            <a:grpSpLocks/>
          </p:cNvGrpSpPr>
          <p:nvPr/>
        </p:nvGrpSpPr>
        <p:grpSpPr bwMode="auto">
          <a:xfrm flipV="1">
            <a:off x="166688" y="4527550"/>
            <a:ext cx="533400" cy="504825"/>
            <a:chOff x="864" y="1152"/>
            <a:chExt cx="2880" cy="2880"/>
          </a:xfrm>
        </p:grpSpPr>
        <p:grpSp>
          <p:nvGrpSpPr>
            <p:cNvPr id="4933" name="Group 588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5044" name="Rectangle 58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5" name="Rectangle 59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6" name="Rectangle 59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7" name="Rectangle 59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8" name="Rectangle 59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9" name="Rectangle 59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0" name="Rectangle 59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1" name="Rectangle 59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2" name="Rectangle 59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3" name="Rectangle 59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34" name="Group 599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5034" name="Rectangle 60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5" name="Rectangle 60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6" name="Rectangle 60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7" name="Rectangle 60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8" name="Rectangle 60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9" name="Rectangle 60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0" name="Rectangle 60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1" name="Rectangle 60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2" name="Rectangle 60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3" name="Rectangle 60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35" name="Group 610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5024" name="Rectangle 61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" name="Rectangle 61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6" name="Rectangle 61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7" name="Rectangle 61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8" name="Rectangle 61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9" name="Rectangle 61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0" name="Rectangle 61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1" name="Rectangle 61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2" name="Rectangle 61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3" name="Rectangle 62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36" name="Group 621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5014" name="Rectangle 62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5" name="Rectangle 62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6" name="Rectangle 62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7" name="Rectangle 62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" name="Rectangle 62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" name="Rectangle 62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" name="Rectangle 62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" name="Rectangle 62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2" name="Rectangle 63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" name="Rectangle 63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37" name="Group 632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5004" name="Rectangle 63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05" name="Rectangle 63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06" name="Rectangle 63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07" name="Rectangle 63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08" name="Rectangle 63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09" name="Rectangle 63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0" name="Rectangle 63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1" name="Rectangle 64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2" name="Rectangle 64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3" name="Rectangle 64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38" name="Group 643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4994" name="Rectangle 64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95" name="Rectangle 64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96" name="Rectangle 64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97" name="Rectangle 64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98" name="Rectangle 64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99" name="Rectangle 64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00" name="Rectangle 65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01" name="Rectangle 65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02" name="Rectangle 65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03" name="Rectangle 65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39" name="Group 654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4984" name="Rectangle 65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85" name="Rectangle 65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86" name="Rectangle 65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87" name="Rectangle 65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88" name="Rectangle 65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89" name="Rectangle 66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90" name="Rectangle 66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91" name="Rectangle 66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92" name="Rectangle 66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93" name="Rectangle 66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40" name="Group 665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4974" name="Rectangle 66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5" name="Rectangle 66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6" name="Rectangle 66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7" name="Rectangle 66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8" name="Rectangle 67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9" name="Rectangle 67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80" name="Rectangle 67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81" name="Rectangle 67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82" name="Rectangle 67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83" name="Rectangle 67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41" name="Group 676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4964" name="Rectangle 67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65" name="Rectangle 67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66" name="Rectangle 67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67" name="Rectangle 68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68" name="Rectangle 68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69" name="Rectangle 68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0" name="Rectangle 68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1" name="Rectangle 68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2" name="Rectangle 68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73" name="Rectangle 68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42" name="Group 687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4954" name="Rectangle 68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5" name="Rectangle 68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6" name="Rectangle 69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7" name="Rectangle 69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8" name="Rectangle 69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9" name="Rectangle 69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60" name="Rectangle 69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61" name="Rectangle 69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62" name="Rectangle 69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63" name="Rectangle 69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943" name="Group 698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4944" name="Rectangle 69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5" name="Rectangle 70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6" name="Rectangle 70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7" name="Rectangle 70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8" name="Rectangle 70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9" name="Rectangle 70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0" name="Rectangle 70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1" name="Rectangle 70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2" name="Rectangle 70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3" name="Rectangle 70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189" name="Group 709"/>
          <p:cNvGrpSpPr>
            <a:grpSpLocks/>
          </p:cNvGrpSpPr>
          <p:nvPr/>
        </p:nvGrpSpPr>
        <p:grpSpPr bwMode="auto">
          <a:xfrm flipV="1">
            <a:off x="166688" y="3932238"/>
            <a:ext cx="533400" cy="504825"/>
            <a:chOff x="864" y="1152"/>
            <a:chExt cx="2880" cy="2880"/>
          </a:xfrm>
        </p:grpSpPr>
        <p:grpSp>
          <p:nvGrpSpPr>
            <p:cNvPr id="4812" name="Group 710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4923" name="Rectangle 71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4" name="Rectangle 71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5" name="Rectangle 71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6" name="Rectangle 71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7" name="Rectangle 71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8" name="Rectangle 71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9" name="Rectangle 71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0" name="Rectangle 71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1" name="Rectangle 71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2" name="Rectangle 72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3" name="Group 721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4913" name="Rectangle 72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4" name="Rectangle 72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5" name="Rectangle 72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6" name="Rectangle 72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7" name="Rectangle 72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8" name="Rectangle 72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9" name="Rectangle 72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0" name="Rectangle 72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1" name="Rectangle 73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2" name="Rectangle 73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4" name="Group 732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4903" name="Rectangle 73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04" name="Rectangle 73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05" name="Rectangle 73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06" name="Rectangle 73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07" name="Rectangle 73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08" name="Rectangle 73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09" name="Rectangle 73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0" name="Rectangle 74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1" name="Rectangle 74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2" name="Rectangle 74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5" name="Group 743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4893" name="Rectangle 74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94" name="Rectangle 74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95" name="Rectangle 74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96" name="Rectangle 74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97" name="Rectangle 74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98" name="Rectangle 74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99" name="Rectangle 75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00" name="Rectangle 75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01" name="Rectangle 75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02" name="Rectangle 75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6" name="Group 754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4883" name="Rectangle 75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84" name="Rectangle 75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85" name="Rectangle 75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86" name="Rectangle 75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87" name="Rectangle 75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88" name="Rectangle 76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89" name="Rectangle 76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90" name="Rectangle 76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91" name="Rectangle 76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92" name="Rectangle 76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7" name="Group 765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4873" name="Rectangle 76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74" name="Rectangle 76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75" name="Rectangle 76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76" name="Rectangle 76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77" name="Rectangle 77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78" name="Rectangle 77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79" name="Rectangle 77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80" name="Rectangle 77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81" name="Rectangle 77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82" name="Rectangle 77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8" name="Group 776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4863" name="Rectangle 77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64" name="Rectangle 77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65" name="Rectangle 77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66" name="Rectangle 78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67" name="Rectangle 78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68" name="Rectangle 78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69" name="Rectangle 78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70" name="Rectangle 78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71" name="Rectangle 78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72" name="Rectangle 78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19" name="Group 787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4853" name="Rectangle 78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54" name="Rectangle 78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55" name="Rectangle 79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56" name="Rectangle 79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57" name="Rectangle 79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58" name="Rectangle 79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59" name="Rectangle 79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60" name="Rectangle 79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61" name="Rectangle 79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62" name="Rectangle 79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20" name="Group 798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4843" name="Rectangle 79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44" name="Rectangle 80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45" name="Rectangle 80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46" name="Rectangle 80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47" name="Rectangle 80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48" name="Rectangle 80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49" name="Rectangle 80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50" name="Rectangle 80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51" name="Rectangle 80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52" name="Rectangle 80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21" name="Group 809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4833" name="Rectangle 81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" name="Rectangle 81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" name="Rectangle 81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" name="Rectangle 81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" name="Rectangle 81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8" name="Rectangle 81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9" name="Rectangle 81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40" name="Rectangle 81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41" name="Rectangle 81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42" name="Rectangle 81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22" name="Group 820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4823" name="Rectangle 82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4" name="Rectangle 82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5" name="Rectangle 82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6" name="Rectangle 82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7" name="Rectangle 82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8" name="Rectangle 82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9" name="Rectangle 82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0" name="Rectangle 82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1" name="Rectangle 82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" name="Rectangle 83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190" name="Group 831"/>
          <p:cNvGrpSpPr>
            <a:grpSpLocks/>
          </p:cNvGrpSpPr>
          <p:nvPr/>
        </p:nvGrpSpPr>
        <p:grpSpPr bwMode="auto">
          <a:xfrm flipV="1">
            <a:off x="152400" y="3322638"/>
            <a:ext cx="533400" cy="504825"/>
            <a:chOff x="864" y="1152"/>
            <a:chExt cx="2880" cy="2880"/>
          </a:xfrm>
        </p:grpSpPr>
        <p:grpSp>
          <p:nvGrpSpPr>
            <p:cNvPr id="4691" name="Group 832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4802" name="Rectangle 83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3" name="Rectangle 83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4" name="Rectangle 83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5" name="Rectangle 83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6" name="Rectangle 83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7" name="Rectangle 83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8" name="Rectangle 83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9" name="Rectangle 84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0" name="Rectangle 84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1" name="Rectangle 84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92" name="Group 843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4792" name="Rectangle 84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93" name="Rectangle 84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94" name="Rectangle 84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95" name="Rectangle 84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96" name="Rectangle 84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97" name="Rectangle 84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98" name="Rectangle 85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99" name="Rectangle 85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0" name="Rectangle 85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1" name="Rectangle 85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93" name="Group 854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4782" name="Rectangle 85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3" name="Rectangle 85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4" name="Rectangle 85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5" name="Rectangle 85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6" name="Rectangle 85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7" name="Rectangle 86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8" name="Rectangle 86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9" name="Rectangle 86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90" name="Rectangle 86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91" name="Rectangle 86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94" name="Group 865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4772" name="Rectangle 86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73" name="Rectangle 86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74" name="Rectangle 86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75" name="Rectangle 86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76" name="Rectangle 87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77" name="Rectangle 87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78" name="Rectangle 87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79" name="Rectangle 87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0" name="Rectangle 87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81" name="Rectangle 87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95" name="Group 876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4762" name="Rectangle 87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63" name="Rectangle 87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64" name="Rectangle 87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65" name="Rectangle 88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66" name="Rectangle 88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67" name="Rectangle 88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68" name="Rectangle 88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69" name="Rectangle 88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70" name="Rectangle 88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71" name="Rectangle 88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96" name="Group 887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4752" name="Rectangle 88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53" name="Rectangle 88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54" name="Rectangle 89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55" name="Rectangle 89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56" name="Rectangle 89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57" name="Rectangle 89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58" name="Rectangle 89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59" name="Rectangle 89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60" name="Rectangle 89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61" name="Rectangle 89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97" name="Group 898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4742" name="Rectangle 89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3" name="Rectangle 90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4" name="Rectangle 90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5" name="Rectangle 90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6" name="Rectangle 90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7" name="Rectangle 90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8" name="Rectangle 90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9" name="Rectangle 90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50" name="Rectangle 90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51" name="Rectangle 90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98" name="Group 909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4732" name="Rectangle 91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33" name="Rectangle 91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34" name="Rectangle 91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35" name="Rectangle 91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36" name="Rectangle 91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37" name="Rectangle 91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38" name="Rectangle 91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39" name="Rectangle 91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0" name="Rectangle 91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1" name="Rectangle 91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99" name="Group 920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4722" name="Rectangle 92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3" name="Rectangle 92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4" name="Rectangle 92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5" name="Rectangle 92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6" name="Rectangle 92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7" name="Rectangle 92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8" name="Rectangle 92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9" name="Rectangle 92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30" name="Rectangle 92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31" name="Rectangle 93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700" name="Group 931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4712" name="Rectangle 93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3" name="Rectangle 93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" name="Rectangle 93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5" name="Rectangle 93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6" name="Rectangle 93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7" name="Rectangle 93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8" name="Rectangle 93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9" name="Rectangle 93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0" name="Rectangle 94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1" name="Rectangle 94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701" name="Group 942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4702" name="Rectangle 94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3" name="Rectangle 94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4" name="Rectangle 94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5" name="Rectangle 94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6" name="Rectangle 94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7" name="Rectangle 94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8" name="Rectangle 94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9" name="Rectangle 95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0" name="Rectangle 95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1" name="Rectangle 95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191" name="Group 953"/>
          <p:cNvGrpSpPr>
            <a:grpSpLocks/>
          </p:cNvGrpSpPr>
          <p:nvPr/>
        </p:nvGrpSpPr>
        <p:grpSpPr bwMode="auto">
          <a:xfrm flipV="1">
            <a:off x="152400" y="2684463"/>
            <a:ext cx="533400" cy="504825"/>
            <a:chOff x="864" y="1152"/>
            <a:chExt cx="2880" cy="2880"/>
          </a:xfrm>
        </p:grpSpPr>
        <p:grpSp>
          <p:nvGrpSpPr>
            <p:cNvPr id="4570" name="Group 954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4681" name="Rectangle 95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2" name="Rectangle 95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3" name="Rectangle 95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4" name="Rectangle 95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5" name="Rectangle 95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6" name="Rectangle 96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7" name="Rectangle 96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8" name="Rectangle 96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9" name="Rectangle 96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90" name="Rectangle 96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71" name="Group 965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4671" name="Rectangle 96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72" name="Rectangle 96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73" name="Rectangle 96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74" name="Rectangle 96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75" name="Rectangle 97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76" name="Rectangle 97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77" name="Rectangle 97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78" name="Rectangle 97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79" name="Rectangle 97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0" name="Rectangle 97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72" name="Group 976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4661" name="Rectangle 97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2" name="Rectangle 97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3" name="Rectangle 97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4" name="Rectangle 98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5" name="Rectangle 98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6" name="Rectangle 98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7" name="Rectangle 98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8" name="Rectangle 98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9" name="Rectangle 98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70" name="Rectangle 98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73" name="Group 987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4651" name="Rectangle 98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2" name="Rectangle 98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3" name="Rectangle 99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4" name="Rectangle 99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5" name="Rectangle 99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6" name="Rectangle 99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7" name="Rectangle 99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8" name="Rectangle 99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9" name="Rectangle 99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0" name="Rectangle 99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74" name="Group 998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4641" name="Rectangle 99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42" name="Rectangle 100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43" name="Rectangle 100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44" name="Rectangle 100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45" name="Rectangle 100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46" name="Rectangle 100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47" name="Rectangle 100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48" name="Rectangle 100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49" name="Rectangle 100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0" name="Rectangle 100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75" name="Group 1009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4631" name="Rectangle 101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2" name="Rectangle 101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3" name="Rectangle 101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4" name="Rectangle 101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5" name="Rectangle 101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6" name="Rectangle 101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7" name="Rectangle 101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8" name="Rectangle 101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9" name="Rectangle 101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40" name="Rectangle 101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76" name="Group 1020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4621" name="Rectangle 102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2" name="Rectangle 102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3" name="Rectangle 102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4" name="Rectangle 102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5" name="Rectangle 102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6" name="Rectangle 102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7" name="Rectangle 102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8" name="Rectangle 102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9" name="Rectangle 102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0" name="Rectangle 103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77" name="Group 1031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4611" name="Rectangle 103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2" name="Rectangle 103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3" name="Rectangle 103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4" name="Rectangle 103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5" name="Rectangle 103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6" name="Rectangle 103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7" name="Rectangle 103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8" name="Rectangle 103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9" name="Rectangle 104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0" name="Rectangle 104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78" name="Group 1042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4601" name="Rectangle 104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2" name="Rectangle 104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3" name="Rectangle 104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4" name="Rectangle 104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5" name="Rectangle 104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6" name="Rectangle 104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7" name="Rectangle 104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8" name="Rectangle 105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" name="Rectangle 105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0" name="Rectangle 105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79" name="Group 1053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4591" name="Rectangle 105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92" name="Rectangle 105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93" name="Rectangle 105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94" name="Rectangle 105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95" name="Rectangle 105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96" name="Rectangle 105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97" name="Rectangle 106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98" name="Rectangle 106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99" name="Rectangle 106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0" name="Rectangle 106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80" name="Group 1064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4581" name="Rectangle 106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2" name="Rectangle 106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3" name="Rectangle 106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4" name="Rectangle 106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5" name="Rectangle 106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6" name="Rectangle 107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7" name="Rectangle 107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8" name="Rectangle 107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9" name="Rectangle 107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90" name="Rectangle 107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192" name="Group 1075"/>
          <p:cNvGrpSpPr>
            <a:grpSpLocks/>
          </p:cNvGrpSpPr>
          <p:nvPr/>
        </p:nvGrpSpPr>
        <p:grpSpPr bwMode="auto">
          <a:xfrm flipV="1">
            <a:off x="152400" y="2103438"/>
            <a:ext cx="533400" cy="504825"/>
            <a:chOff x="864" y="1152"/>
            <a:chExt cx="2880" cy="2880"/>
          </a:xfrm>
        </p:grpSpPr>
        <p:grpSp>
          <p:nvGrpSpPr>
            <p:cNvPr id="4449" name="Group 1076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4560" name="Rectangle 107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1" name="Rectangle 107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2" name="Rectangle 107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3" name="Rectangle 108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4" name="Rectangle 108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5" name="Rectangle 108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6" name="Rectangle 108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7" name="Rectangle 108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8" name="Rectangle 108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9" name="Rectangle 108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50" name="Group 1087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4550" name="Rectangle 108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51" name="Rectangle 108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52" name="Rectangle 109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53" name="Rectangle 109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54" name="Rectangle 109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55" name="Rectangle 109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56" name="Rectangle 109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57" name="Rectangle 109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58" name="Rectangle 109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59" name="Rectangle 109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51" name="Group 1098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4540" name="Rectangle 109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41" name="Rectangle 110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42" name="Rectangle 110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43" name="Rectangle 110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44" name="Rectangle 110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45" name="Rectangle 110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46" name="Rectangle 110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47" name="Rectangle 110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48" name="Rectangle 110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49" name="Rectangle 110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52" name="Group 1109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4530" name="Rectangle 111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31" name="Rectangle 111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32" name="Rectangle 111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33" name="Rectangle 111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34" name="Rectangle 111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35" name="Rectangle 111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36" name="Rectangle 111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37" name="Rectangle 111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38" name="Rectangle 111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39" name="Rectangle 111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53" name="Group 1120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4520" name="Rectangle 112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1" name="Rectangle 112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2" name="Rectangle 112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3" name="Rectangle 112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4" name="Rectangle 112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5" name="Rectangle 112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6" name="Rectangle 112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7" name="Rectangle 112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8" name="Rectangle 112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9" name="Rectangle 113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54" name="Group 1131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4510" name="Rectangle 113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" name="Rectangle 113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2" name="Rectangle 113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" name="Rectangle 113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" name="Rectangle 113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5" name="Rectangle 113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6" name="Rectangle 113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7" name="Rectangle 113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8" name="Rectangle 114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9" name="Rectangle 114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55" name="Group 1142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4500" name="Rectangle 114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1" name="Rectangle 114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2" name="Rectangle 114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3" name="Rectangle 114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4" name="Rectangle 114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5" name="Rectangle 114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" name="Rectangle 114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7" name="Rectangle 115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" name="Rectangle 115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9" name="Rectangle 115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56" name="Group 1153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4490" name="Rectangle 115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1" name="Rectangle 115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2" name="Rectangle 115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3" name="Rectangle 115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4" name="Rectangle 115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5" name="Rectangle 115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6" name="Rectangle 116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7" name="Rectangle 116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8" name="Rectangle 116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9" name="Rectangle 116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57" name="Group 1164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4480" name="Rectangle 116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81" name="Rectangle 116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82" name="Rectangle 116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83" name="Rectangle 116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84" name="Rectangle 116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85" name="Rectangle 117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86" name="Rectangle 117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87" name="Rectangle 117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88" name="Rectangle 117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89" name="Rectangle 117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58" name="Group 1175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4470" name="Rectangle 117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1" name="Rectangle 117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2" name="Rectangle 117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3" name="Rectangle 117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4" name="Rectangle 118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5" name="Rectangle 118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6" name="Rectangle 118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7" name="Rectangle 118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8" name="Rectangle 118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9" name="Rectangle 118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59" name="Group 1186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4460" name="Rectangle 118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1" name="Rectangle 118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2" name="Rectangle 118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3" name="Rectangle 119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4" name="Rectangle 119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5" name="Rectangle 119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6" name="Rectangle 119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7" name="Rectangle 119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8" name="Rectangle 119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9" name="Rectangle 119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193" name="Group 1197"/>
          <p:cNvGrpSpPr>
            <a:grpSpLocks/>
          </p:cNvGrpSpPr>
          <p:nvPr/>
        </p:nvGrpSpPr>
        <p:grpSpPr bwMode="auto">
          <a:xfrm flipV="1">
            <a:off x="152400" y="1479550"/>
            <a:ext cx="533400" cy="504825"/>
            <a:chOff x="864" y="1152"/>
            <a:chExt cx="2880" cy="2880"/>
          </a:xfrm>
        </p:grpSpPr>
        <p:grpSp>
          <p:nvGrpSpPr>
            <p:cNvPr id="4328" name="Group 1198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4439" name="Rectangle 119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0" name="Rectangle 120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1" name="Rectangle 120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2" name="Rectangle 120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3" name="Rectangle 120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4" name="Rectangle 120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5" name="Rectangle 120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6" name="Rectangle 120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7" name="Rectangle 120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8" name="Rectangle 120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29" name="Group 1209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4429" name="Rectangle 121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0" name="Rectangle 121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1" name="Rectangle 121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2" name="Rectangle 121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3" name="Rectangle 121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4" name="Rectangle 121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5" name="Rectangle 121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6" name="Rectangle 121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7" name="Rectangle 121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8" name="Rectangle 121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30" name="Group 1220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4419" name="Rectangle 122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0" name="Rectangle 122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1" name="Rectangle 122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2" name="Rectangle 122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3" name="Rectangle 122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4" name="Rectangle 122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5" name="Rectangle 122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6" name="Rectangle 122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7" name="Rectangle 122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8" name="Rectangle 123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31" name="Group 1231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4409" name="Rectangle 123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0" name="Rectangle 123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" name="Rectangle 123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" name="Rectangle 123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" name="Rectangle 123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" name="Rectangle 123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" name="Rectangle 123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6" name="Rectangle 123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7" name="Rectangle 124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8" name="Rectangle 124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32" name="Group 1242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4399" name="Rectangle 124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0" name="Rectangle 124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1" name="Rectangle 124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2" name="Rectangle 124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3" name="Rectangle 124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" name="Rectangle 124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5" name="Rectangle 124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6" name="Rectangle 125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7" name="Rectangle 125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8" name="Rectangle 125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33" name="Group 1253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4389" name="Rectangle 125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0" name="Rectangle 125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1" name="Rectangle 125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2" name="Rectangle 125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3" name="Rectangle 125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4" name="Rectangle 125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5" name="Rectangle 126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6" name="Rectangle 126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7" name="Rectangle 126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8" name="Rectangle 126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34" name="Group 1264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4379" name="Rectangle 126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0" name="Rectangle 126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1" name="Rectangle 126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2" name="Rectangle 126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" name="Rectangle 126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4" name="Rectangle 127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5" name="Rectangle 127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6" name="Rectangle 127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7" name="Rectangle 127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8" name="Rectangle 127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35" name="Group 1275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4369" name="Rectangle 127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0" name="Rectangle 127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1" name="Rectangle 127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2" name="Rectangle 127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3" name="Rectangle 128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4" name="Rectangle 128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5" name="Rectangle 128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6" name="Rectangle 128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7" name="Rectangle 128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8" name="Rectangle 128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36" name="Group 1286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4359" name="Rectangle 128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0" name="Rectangle 128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1" name="Rectangle 128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2" name="Rectangle 129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3" name="Rectangle 129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4" name="Rectangle 129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5" name="Rectangle 129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6" name="Rectangle 129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7" name="Rectangle 129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8" name="Rectangle 129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37" name="Group 1297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4349" name="Rectangle 129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0" name="Rectangle 129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1" name="Rectangle 130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2" name="Rectangle 130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3" name="Rectangle 130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4" name="Rectangle 130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5" name="Rectangle 130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6" name="Rectangle 130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7" name="Rectangle 130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8" name="Rectangle 130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38" name="Group 1308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4339" name="Rectangle 130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0" name="Rectangle 131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1" name="Rectangle 131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2" name="Rectangle 131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3" name="Rectangle 131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4" name="Rectangle 131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5" name="Rectangle 131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6" name="Rectangle 131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7" name="Rectangle 131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48" name="Rectangle 131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194" name="Group 1517"/>
          <p:cNvGrpSpPr>
            <a:grpSpLocks/>
          </p:cNvGrpSpPr>
          <p:nvPr/>
        </p:nvGrpSpPr>
        <p:grpSpPr bwMode="auto">
          <a:xfrm flipV="1">
            <a:off x="838200" y="6337300"/>
            <a:ext cx="76200" cy="504825"/>
            <a:chOff x="3360" y="864"/>
            <a:chExt cx="96" cy="960"/>
          </a:xfrm>
        </p:grpSpPr>
        <p:sp>
          <p:nvSpPr>
            <p:cNvPr id="4318" name="Rectangle 1518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9" name="Rectangle 1519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0" name="Rectangle 1520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1" name="Rectangle 1521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2" name="Rectangle 1522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3" name="Rectangle 1523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4" name="Rectangle 1524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5" name="Rectangle 1525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6" name="Rectangle 1526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7" name="Rectangle 1527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5" name="Text Box 1925"/>
          <p:cNvSpPr txBox="1">
            <a:spLocks noChangeArrowheads="1"/>
          </p:cNvSpPr>
          <p:nvPr/>
        </p:nvSpPr>
        <p:spPr bwMode="auto">
          <a:xfrm>
            <a:off x="2667000" y="76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1</a:t>
            </a:r>
          </a:p>
        </p:txBody>
      </p:sp>
      <p:sp>
        <p:nvSpPr>
          <p:cNvPr id="4196" name="Text Box 1926"/>
          <p:cNvSpPr txBox="1">
            <a:spLocks noChangeArrowheads="1"/>
          </p:cNvSpPr>
          <p:nvPr/>
        </p:nvSpPr>
        <p:spPr bwMode="auto">
          <a:xfrm>
            <a:off x="3657600" y="76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0</a:t>
            </a:r>
          </a:p>
        </p:txBody>
      </p:sp>
      <p:sp>
        <p:nvSpPr>
          <p:cNvPr id="4197" name="Text Box 1927"/>
          <p:cNvSpPr txBox="1">
            <a:spLocks noChangeArrowheads="1"/>
          </p:cNvSpPr>
          <p:nvPr/>
        </p:nvSpPr>
        <p:spPr bwMode="auto">
          <a:xfrm>
            <a:off x="2667000" y="1371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1</a:t>
            </a:r>
          </a:p>
        </p:txBody>
      </p:sp>
      <p:sp>
        <p:nvSpPr>
          <p:cNvPr id="4198" name="Text Box 1928"/>
          <p:cNvSpPr txBox="1">
            <a:spLocks noChangeArrowheads="1"/>
          </p:cNvSpPr>
          <p:nvPr/>
        </p:nvSpPr>
        <p:spPr bwMode="auto">
          <a:xfrm>
            <a:off x="3609975" y="13573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0</a:t>
            </a:r>
          </a:p>
        </p:txBody>
      </p:sp>
      <p:sp>
        <p:nvSpPr>
          <p:cNvPr id="4199" name="Text Box 1929"/>
          <p:cNvSpPr txBox="1">
            <a:spLocks noChangeArrowheads="1"/>
          </p:cNvSpPr>
          <p:nvPr/>
        </p:nvSpPr>
        <p:spPr bwMode="auto">
          <a:xfrm>
            <a:off x="4572000" y="76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1</a:t>
            </a:r>
          </a:p>
        </p:txBody>
      </p:sp>
      <p:sp>
        <p:nvSpPr>
          <p:cNvPr id="4200" name="Text Box 1930"/>
          <p:cNvSpPr txBox="1">
            <a:spLocks noChangeArrowheads="1"/>
          </p:cNvSpPr>
          <p:nvPr/>
        </p:nvSpPr>
        <p:spPr bwMode="auto">
          <a:xfrm>
            <a:off x="4557713" y="13525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2</a:t>
            </a:r>
          </a:p>
        </p:txBody>
      </p:sp>
      <p:sp>
        <p:nvSpPr>
          <p:cNvPr id="4201" name="Text Box 1933"/>
          <p:cNvSpPr txBox="1">
            <a:spLocks noChangeArrowheads="1"/>
          </p:cNvSpPr>
          <p:nvPr/>
        </p:nvSpPr>
        <p:spPr bwMode="auto">
          <a:xfrm>
            <a:off x="6413500" y="826011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tr</a:t>
            </a:r>
            <a:r>
              <a:rPr lang="vi-VN" sz="2400" i="1" dirty="0"/>
              <a:t>ă</a:t>
            </a:r>
            <a:r>
              <a:rPr lang="en-US" sz="2400" i="1" dirty="0"/>
              <a:t>m </a:t>
            </a:r>
            <a:r>
              <a:rPr lang="en-US" sz="2400" i="1" dirty="0" err="1"/>
              <a:t>linh</a:t>
            </a:r>
            <a:r>
              <a:rPr lang="en-US" sz="2400" i="1" dirty="0"/>
              <a:t> </a:t>
            </a:r>
            <a:r>
              <a:rPr lang="en-US" sz="2400" i="1" dirty="0" err="1"/>
              <a:t>một</a:t>
            </a:r>
            <a:r>
              <a:rPr lang="en-US" sz="2400" i="1" dirty="0"/>
              <a:t>  </a:t>
            </a:r>
          </a:p>
        </p:txBody>
      </p:sp>
      <p:sp>
        <p:nvSpPr>
          <p:cNvPr id="4202" name="Text Box 1934"/>
          <p:cNvSpPr txBox="1">
            <a:spLocks noChangeArrowheads="1"/>
          </p:cNvSpPr>
          <p:nvPr/>
        </p:nvSpPr>
        <p:spPr bwMode="auto">
          <a:xfrm>
            <a:off x="6512719" y="1421607"/>
            <a:ext cx="2576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tr</a:t>
            </a:r>
            <a:r>
              <a:rPr lang="vi-VN" sz="2400" i="1" dirty="0"/>
              <a:t>ă</a:t>
            </a:r>
            <a:r>
              <a:rPr lang="en-US" sz="2400" i="1" dirty="0"/>
              <a:t>m </a:t>
            </a:r>
            <a:r>
              <a:rPr lang="en-US" sz="2400" i="1" dirty="0" err="1"/>
              <a:t>linh</a:t>
            </a:r>
            <a:r>
              <a:rPr lang="en-US" sz="2400" i="1" dirty="0"/>
              <a:t> </a:t>
            </a:r>
            <a:r>
              <a:rPr lang="en-US" sz="2400" i="1" dirty="0" err="1"/>
              <a:t>hai</a:t>
            </a:r>
            <a:r>
              <a:rPr lang="en-US" sz="2400" i="1" dirty="0"/>
              <a:t> </a:t>
            </a:r>
          </a:p>
        </p:txBody>
      </p:sp>
      <p:sp>
        <p:nvSpPr>
          <p:cNvPr id="15248" name="Text Box 1936"/>
          <p:cNvSpPr txBox="1">
            <a:spLocks noChangeArrowheads="1"/>
          </p:cNvSpPr>
          <p:nvPr/>
        </p:nvSpPr>
        <p:spPr bwMode="auto">
          <a:xfrm>
            <a:off x="6553200" y="6096000"/>
            <a:ext cx="259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i="1"/>
              <a:t>…………………………..</a:t>
            </a:r>
          </a:p>
        </p:txBody>
      </p:sp>
      <p:sp>
        <p:nvSpPr>
          <p:cNvPr id="15249" name="Text Box 1937"/>
          <p:cNvSpPr txBox="1">
            <a:spLocks noChangeArrowheads="1"/>
          </p:cNvSpPr>
          <p:nvPr/>
        </p:nvSpPr>
        <p:spPr bwMode="auto">
          <a:xfrm>
            <a:off x="6553200" y="5562600"/>
            <a:ext cx="266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i="1"/>
              <a:t>…………………………..</a:t>
            </a:r>
          </a:p>
        </p:txBody>
      </p:sp>
      <p:sp>
        <p:nvSpPr>
          <p:cNvPr id="15250" name="Text Box 1938"/>
          <p:cNvSpPr txBox="1">
            <a:spLocks noChangeArrowheads="1"/>
          </p:cNvSpPr>
          <p:nvPr/>
        </p:nvSpPr>
        <p:spPr bwMode="auto">
          <a:xfrm>
            <a:off x="6553200" y="4876800"/>
            <a:ext cx="266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i="1"/>
              <a:t>…………………………..</a:t>
            </a:r>
          </a:p>
        </p:txBody>
      </p:sp>
      <p:sp>
        <p:nvSpPr>
          <p:cNvPr id="15251" name="Text Box 1939"/>
          <p:cNvSpPr txBox="1">
            <a:spLocks noChangeArrowheads="1"/>
          </p:cNvSpPr>
          <p:nvPr/>
        </p:nvSpPr>
        <p:spPr bwMode="auto">
          <a:xfrm>
            <a:off x="6553200" y="4281488"/>
            <a:ext cx="2667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i="1"/>
              <a:t>…………………………..</a:t>
            </a:r>
          </a:p>
        </p:txBody>
      </p:sp>
      <p:sp>
        <p:nvSpPr>
          <p:cNvPr id="15252" name="Text Box 1940"/>
          <p:cNvSpPr txBox="1">
            <a:spLocks noChangeArrowheads="1"/>
          </p:cNvSpPr>
          <p:nvPr/>
        </p:nvSpPr>
        <p:spPr bwMode="auto">
          <a:xfrm>
            <a:off x="6553200" y="3719513"/>
            <a:ext cx="2667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i="1"/>
              <a:t>…………………………..</a:t>
            </a:r>
          </a:p>
        </p:txBody>
      </p:sp>
      <p:sp>
        <p:nvSpPr>
          <p:cNvPr id="15253" name="Text Box 1941"/>
          <p:cNvSpPr txBox="1">
            <a:spLocks noChangeArrowheads="1"/>
          </p:cNvSpPr>
          <p:nvPr/>
        </p:nvSpPr>
        <p:spPr bwMode="auto">
          <a:xfrm>
            <a:off x="6553200" y="3124200"/>
            <a:ext cx="266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i="1"/>
              <a:t>…………………………..</a:t>
            </a:r>
          </a:p>
        </p:txBody>
      </p:sp>
      <p:sp>
        <p:nvSpPr>
          <p:cNvPr id="15254" name="Text Box 1942"/>
          <p:cNvSpPr txBox="1">
            <a:spLocks noChangeArrowheads="1"/>
          </p:cNvSpPr>
          <p:nvPr/>
        </p:nvSpPr>
        <p:spPr bwMode="auto">
          <a:xfrm>
            <a:off x="6553200" y="2514600"/>
            <a:ext cx="266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i="1"/>
              <a:t>…………………………..</a:t>
            </a:r>
          </a:p>
        </p:txBody>
      </p:sp>
      <p:sp>
        <p:nvSpPr>
          <p:cNvPr id="15263" name="Text Box 1951"/>
          <p:cNvSpPr txBox="1">
            <a:spLocks noChangeArrowheads="1"/>
          </p:cNvSpPr>
          <p:nvPr/>
        </p:nvSpPr>
        <p:spPr bwMode="auto">
          <a:xfrm>
            <a:off x="2590800" y="3124200"/>
            <a:ext cx="60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……</a:t>
            </a:r>
          </a:p>
        </p:txBody>
      </p:sp>
      <p:sp>
        <p:nvSpPr>
          <p:cNvPr id="15264" name="Text Box 1952"/>
          <p:cNvSpPr txBox="1">
            <a:spLocks noChangeArrowheads="1"/>
          </p:cNvSpPr>
          <p:nvPr/>
        </p:nvSpPr>
        <p:spPr bwMode="auto">
          <a:xfrm>
            <a:off x="3581400" y="3124200"/>
            <a:ext cx="60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……</a:t>
            </a:r>
          </a:p>
        </p:txBody>
      </p:sp>
      <p:sp>
        <p:nvSpPr>
          <p:cNvPr id="15265" name="Text Box 1953"/>
          <p:cNvSpPr txBox="1">
            <a:spLocks noChangeArrowheads="1"/>
          </p:cNvSpPr>
          <p:nvPr/>
        </p:nvSpPr>
        <p:spPr bwMode="auto">
          <a:xfrm>
            <a:off x="4495800" y="3124200"/>
            <a:ext cx="60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……</a:t>
            </a:r>
          </a:p>
        </p:txBody>
      </p:sp>
      <p:sp>
        <p:nvSpPr>
          <p:cNvPr id="15267" name="Text Box 1955"/>
          <p:cNvSpPr txBox="1">
            <a:spLocks noChangeArrowheads="1"/>
          </p:cNvSpPr>
          <p:nvPr/>
        </p:nvSpPr>
        <p:spPr bwMode="auto">
          <a:xfrm>
            <a:off x="2590800" y="3733800"/>
            <a:ext cx="60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……</a:t>
            </a:r>
          </a:p>
        </p:txBody>
      </p:sp>
      <p:sp>
        <p:nvSpPr>
          <p:cNvPr id="15268" name="Text Box 1956"/>
          <p:cNvSpPr txBox="1">
            <a:spLocks noChangeArrowheads="1"/>
          </p:cNvSpPr>
          <p:nvPr/>
        </p:nvSpPr>
        <p:spPr bwMode="auto">
          <a:xfrm>
            <a:off x="3581400" y="3733800"/>
            <a:ext cx="60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……</a:t>
            </a:r>
          </a:p>
        </p:txBody>
      </p:sp>
      <p:sp>
        <p:nvSpPr>
          <p:cNvPr id="15269" name="Text Box 1957"/>
          <p:cNvSpPr txBox="1">
            <a:spLocks noChangeArrowheads="1"/>
          </p:cNvSpPr>
          <p:nvPr/>
        </p:nvSpPr>
        <p:spPr bwMode="auto">
          <a:xfrm>
            <a:off x="4495800" y="3733800"/>
            <a:ext cx="60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……</a:t>
            </a:r>
          </a:p>
        </p:txBody>
      </p:sp>
      <p:sp>
        <p:nvSpPr>
          <p:cNvPr id="15271" name="Text Box 1959"/>
          <p:cNvSpPr txBox="1">
            <a:spLocks noChangeArrowheads="1"/>
          </p:cNvSpPr>
          <p:nvPr/>
        </p:nvSpPr>
        <p:spPr bwMode="auto">
          <a:xfrm>
            <a:off x="2590800" y="4343400"/>
            <a:ext cx="60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……</a:t>
            </a:r>
          </a:p>
        </p:txBody>
      </p:sp>
      <p:sp>
        <p:nvSpPr>
          <p:cNvPr id="15272" name="Text Box 1960"/>
          <p:cNvSpPr txBox="1">
            <a:spLocks noChangeArrowheads="1"/>
          </p:cNvSpPr>
          <p:nvPr/>
        </p:nvSpPr>
        <p:spPr bwMode="auto">
          <a:xfrm>
            <a:off x="3581400" y="4343400"/>
            <a:ext cx="60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……</a:t>
            </a:r>
          </a:p>
        </p:txBody>
      </p:sp>
      <p:sp>
        <p:nvSpPr>
          <p:cNvPr id="15273" name="Text Box 1961"/>
          <p:cNvSpPr txBox="1">
            <a:spLocks noChangeArrowheads="1"/>
          </p:cNvSpPr>
          <p:nvPr/>
        </p:nvSpPr>
        <p:spPr bwMode="auto">
          <a:xfrm>
            <a:off x="4495800" y="4343400"/>
            <a:ext cx="60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……</a:t>
            </a:r>
          </a:p>
        </p:txBody>
      </p:sp>
      <p:sp>
        <p:nvSpPr>
          <p:cNvPr id="15275" name="Text Box 1963"/>
          <p:cNvSpPr txBox="1">
            <a:spLocks noChangeArrowheads="1"/>
          </p:cNvSpPr>
          <p:nvPr/>
        </p:nvSpPr>
        <p:spPr bwMode="auto">
          <a:xfrm>
            <a:off x="2590800" y="4876800"/>
            <a:ext cx="60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……</a:t>
            </a:r>
          </a:p>
        </p:txBody>
      </p:sp>
      <p:sp>
        <p:nvSpPr>
          <p:cNvPr id="15276" name="Text Box 1964"/>
          <p:cNvSpPr txBox="1">
            <a:spLocks noChangeArrowheads="1"/>
          </p:cNvSpPr>
          <p:nvPr/>
        </p:nvSpPr>
        <p:spPr bwMode="auto">
          <a:xfrm>
            <a:off x="3581400" y="4876800"/>
            <a:ext cx="60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……</a:t>
            </a:r>
          </a:p>
        </p:txBody>
      </p:sp>
      <p:sp>
        <p:nvSpPr>
          <p:cNvPr id="15277" name="Text Box 1965"/>
          <p:cNvSpPr txBox="1">
            <a:spLocks noChangeArrowheads="1"/>
          </p:cNvSpPr>
          <p:nvPr/>
        </p:nvSpPr>
        <p:spPr bwMode="auto">
          <a:xfrm>
            <a:off x="4495800" y="4876800"/>
            <a:ext cx="60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……</a:t>
            </a:r>
          </a:p>
        </p:txBody>
      </p:sp>
      <p:sp>
        <p:nvSpPr>
          <p:cNvPr id="15279" name="Text Box 1967"/>
          <p:cNvSpPr txBox="1">
            <a:spLocks noChangeArrowheads="1"/>
          </p:cNvSpPr>
          <p:nvPr/>
        </p:nvSpPr>
        <p:spPr bwMode="auto">
          <a:xfrm>
            <a:off x="2590800" y="5562600"/>
            <a:ext cx="60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……</a:t>
            </a:r>
          </a:p>
        </p:txBody>
      </p:sp>
      <p:sp>
        <p:nvSpPr>
          <p:cNvPr id="15280" name="Text Box 1968"/>
          <p:cNvSpPr txBox="1">
            <a:spLocks noChangeArrowheads="1"/>
          </p:cNvSpPr>
          <p:nvPr/>
        </p:nvSpPr>
        <p:spPr bwMode="auto">
          <a:xfrm>
            <a:off x="3581400" y="5562600"/>
            <a:ext cx="60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……</a:t>
            </a:r>
          </a:p>
        </p:txBody>
      </p:sp>
      <p:sp>
        <p:nvSpPr>
          <p:cNvPr id="15281" name="Text Box 1969"/>
          <p:cNvSpPr txBox="1">
            <a:spLocks noChangeArrowheads="1"/>
          </p:cNvSpPr>
          <p:nvPr/>
        </p:nvSpPr>
        <p:spPr bwMode="auto">
          <a:xfrm>
            <a:off x="4495800" y="5562600"/>
            <a:ext cx="60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……</a:t>
            </a:r>
          </a:p>
        </p:txBody>
      </p:sp>
      <p:sp>
        <p:nvSpPr>
          <p:cNvPr id="15283" name="Text Box 1971"/>
          <p:cNvSpPr txBox="1">
            <a:spLocks noChangeArrowheads="1"/>
          </p:cNvSpPr>
          <p:nvPr/>
        </p:nvSpPr>
        <p:spPr bwMode="auto">
          <a:xfrm>
            <a:off x="2590800" y="6172200"/>
            <a:ext cx="60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……</a:t>
            </a:r>
          </a:p>
        </p:txBody>
      </p:sp>
      <p:sp>
        <p:nvSpPr>
          <p:cNvPr id="15284" name="Text Box 1972"/>
          <p:cNvSpPr txBox="1">
            <a:spLocks noChangeArrowheads="1"/>
          </p:cNvSpPr>
          <p:nvPr/>
        </p:nvSpPr>
        <p:spPr bwMode="auto">
          <a:xfrm>
            <a:off x="3505200" y="6172200"/>
            <a:ext cx="60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……</a:t>
            </a:r>
          </a:p>
        </p:txBody>
      </p:sp>
      <p:sp>
        <p:nvSpPr>
          <p:cNvPr id="15285" name="Text Box 1973"/>
          <p:cNvSpPr txBox="1">
            <a:spLocks noChangeArrowheads="1"/>
          </p:cNvSpPr>
          <p:nvPr/>
        </p:nvSpPr>
        <p:spPr bwMode="auto">
          <a:xfrm>
            <a:off x="4495800" y="6172200"/>
            <a:ext cx="60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……</a:t>
            </a:r>
          </a:p>
        </p:txBody>
      </p:sp>
      <p:sp>
        <p:nvSpPr>
          <p:cNvPr id="4228" name="Text Box 1975"/>
          <p:cNvSpPr txBox="1">
            <a:spLocks noChangeArrowheads="1"/>
          </p:cNvSpPr>
          <p:nvPr/>
        </p:nvSpPr>
        <p:spPr bwMode="auto">
          <a:xfrm>
            <a:off x="2628900" y="211253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/>
              <a:t>1</a:t>
            </a:r>
          </a:p>
        </p:txBody>
      </p:sp>
      <p:sp>
        <p:nvSpPr>
          <p:cNvPr id="4229" name="Text Box 1976"/>
          <p:cNvSpPr txBox="1">
            <a:spLocks noChangeArrowheads="1"/>
          </p:cNvSpPr>
          <p:nvPr/>
        </p:nvSpPr>
        <p:spPr bwMode="auto">
          <a:xfrm>
            <a:off x="3581400" y="21177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/>
              <a:t>0</a:t>
            </a:r>
          </a:p>
        </p:txBody>
      </p:sp>
      <p:sp>
        <p:nvSpPr>
          <p:cNvPr id="4230" name="Text Box 1977"/>
          <p:cNvSpPr txBox="1">
            <a:spLocks noChangeArrowheads="1"/>
          </p:cNvSpPr>
          <p:nvPr/>
        </p:nvSpPr>
        <p:spPr bwMode="auto">
          <a:xfrm>
            <a:off x="4495800" y="20796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3</a:t>
            </a:r>
          </a:p>
        </p:txBody>
      </p:sp>
      <p:sp>
        <p:nvSpPr>
          <p:cNvPr id="4231" name="Text Box 1979"/>
          <p:cNvSpPr txBox="1">
            <a:spLocks noChangeArrowheads="1"/>
          </p:cNvSpPr>
          <p:nvPr/>
        </p:nvSpPr>
        <p:spPr bwMode="auto">
          <a:xfrm>
            <a:off x="6462713" y="2098530"/>
            <a:ext cx="2498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tr</a:t>
            </a:r>
            <a:r>
              <a:rPr lang="vi-VN" sz="2400" i="1" dirty="0"/>
              <a:t>ă</a:t>
            </a:r>
            <a:r>
              <a:rPr lang="en-US" sz="2400" i="1" dirty="0"/>
              <a:t>m </a:t>
            </a:r>
            <a:r>
              <a:rPr lang="en-US" sz="2400" i="1" dirty="0" err="1"/>
              <a:t>linh</a:t>
            </a:r>
            <a:r>
              <a:rPr lang="en-US" sz="2400" i="1" dirty="0"/>
              <a:t> </a:t>
            </a:r>
            <a:r>
              <a:rPr lang="en-US" sz="2400" i="1" dirty="0" err="1"/>
              <a:t>ba</a:t>
            </a:r>
            <a:r>
              <a:rPr lang="en-US" sz="2400" i="1" dirty="0"/>
              <a:t> </a:t>
            </a:r>
          </a:p>
        </p:txBody>
      </p:sp>
      <p:sp>
        <p:nvSpPr>
          <p:cNvPr id="15292" name="Text Box 1980"/>
          <p:cNvSpPr txBox="1">
            <a:spLocks noChangeArrowheads="1"/>
          </p:cNvSpPr>
          <p:nvPr/>
        </p:nvSpPr>
        <p:spPr bwMode="auto">
          <a:xfrm>
            <a:off x="2634673" y="2674937"/>
            <a:ext cx="407843" cy="47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/>
              <a:t>1</a:t>
            </a:r>
          </a:p>
        </p:txBody>
      </p:sp>
      <p:sp>
        <p:nvSpPr>
          <p:cNvPr id="15293" name="Text Box 1981"/>
          <p:cNvSpPr txBox="1">
            <a:spLocks noChangeArrowheads="1"/>
          </p:cNvSpPr>
          <p:nvPr/>
        </p:nvSpPr>
        <p:spPr bwMode="auto">
          <a:xfrm>
            <a:off x="3581400" y="2514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0</a:t>
            </a:r>
          </a:p>
        </p:txBody>
      </p:sp>
      <p:sp>
        <p:nvSpPr>
          <p:cNvPr id="15294" name="Text Box 1982"/>
          <p:cNvSpPr txBox="1">
            <a:spLocks noChangeArrowheads="1"/>
          </p:cNvSpPr>
          <p:nvPr/>
        </p:nvSpPr>
        <p:spPr bwMode="auto">
          <a:xfrm>
            <a:off x="4524375" y="2514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4</a:t>
            </a:r>
          </a:p>
        </p:txBody>
      </p:sp>
      <p:sp>
        <p:nvSpPr>
          <p:cNvPr id="15296" name="Text Box 1984"/>
          <p:cNvSpPr txBox="1">
            <a:spLocks noChangeArrowheads="1"/>
          </p:cNvSpPr>
          <p:nvPr/>
        </p:nvSpPr>
        <p:spPr bwMode="auto">
          <a:xfrm>
            <a:off x="6408737" y="2667366"/>
            <a:ext cx="2574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tr</a:t>
            </a:r>
            <a:r>
              <a:rPr lang="vi-VN" sz="2400" i="1" dirty="0"/>
              <a:t>ă</a:t>
            </a:r>
            <a:r>
              <a:rPr lang="en-US" sz="2400" i="1" dirty="0"/>
              <a:t>m </a:t>
            </a:r>
            <a:r>
              <a:rPr lang="en-US" sz="2400" i="1" dirty="0" err="1"/>
              <a:t>linh</a:t>
            </a:r>
            <a:r>
              <a:rPr lang="en-US" sz="2400" i="1" dirty="0"/>
              <a:t> </a:t>
            </a:r>
            <a:r>
              <a:rPr lang="en-US" sz="2400" i="1" dirty="0" err="1"/>
              <a:t>bốn</a:t>
            </a:r>
            <a:endParaRPr lang="en-US" sz="2400" i="1" dirty="0"/>
          </a:p>
        </p:txBody>
      </p:sp>
      <p:sp>
        <p:nvSpPr>
          <p:cNvPr id="15297" name="Text Box 1985"/>
          <p:cNvSpPr txBox="1">
            <a:spLocks noChangeArrowheads="1"/>
          </p:cNvSpPr>
          <p:nvPr/>
        </p:nvSpPr>
        <p:spPr bwMode="auto">
          <a:xfrm>
            <a:off x="2590800" y="3124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1</a:t>
            </a:r>
          </a:p>
        </p:txBody>
      </p:sp>
      <p:sp>
        <p:nvSpPr>
          <p:cNvPr id="15298" name="Text Box 1986"/>
          <p:cNvSpPr txBox="1">
            <a:spLocks noChangeArrowheads="1"/>
          </p:cNvSpPr>
          <p:nvPr/>
        </p:nvSpPr>
        <p:spPr bwMode="auto">
          <a:xfrm>
            <a:off x="3581400" y="3124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0</a:t>
            </a:r>
          </a:p>
        </p:txBody>
      </p:sp>
      <p:sp>
        <p:nvSpPr>
          <p:cNvPr id="15299" name="Text Box 1987"/>
          <p:cNvSpPr txBox="1">
            <a:spLocks noChangeArrowheads="1"/>
          </p:cNvSpPr>
          <p:nvPr/>
        </p:nvSpPr>
        <p:spPr bwMode="auto">
          <a:xfrm>
            <a:off x="4524375" y="3124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5</a:t>
            </a:r>
          </a:p>
        </p:txBody>
      </p:sp>
      <p:sp>
        <p:nvSpPr>
          <p:cNvPr id="15301" name="Text Box 1989"/>
          <p:cNvSpPr txBox="1">
            <a:spLocks noChangeArrowheads="1"/>
          </p:cNvSpPr>
          <p:nvPr/>
        </p:nvSpPr>
        <p:spPr bwMode="auto">
          <a:xfrm>
            <a:off x="6422231" y="3262615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tr</a:t>
            </a:r>
            <a:r>
              <a:rPr lang="vi-VN" sz="2400" i="1" dirty="0"/>
              <a:t>ă</a:t>
            </a:r>
            <a:r>
              <a:rPr lang="en-US" sz="2400" i="1" dirty="0"/>
              <a:t>m </a:t>
            </a:r>
            <a:r>
              <a:rPr lang="en-US" sz="2400" i="1" dirty="0" err="1"/>
              <a:t>linh</a:t>
            </a:r>
            <a:r>
              <a:rPr lang="en-US" sz="2400" i="1" dirty="0"/>
              <a:t> n</a:t>
            </a:r>
            <a:r>
              <a:rPr lang="vi-VN" sz="2400" i="1" dirty="0"/>
              <a:t>ă</a:t>
            </a:r>
            <a:r>
              <a:rPr lang="en-US" sz="2400" i="1" dirty="0"/>
              <a:t>m </a:t>
            </a:r>
          </a:p>
        </p:txBody>
      </p:sp>
      <p:sp>
        <p:nvSpPr>
          <p:cNvPr id="15302" name="Text Box 1990"/>
          <p:cNvSpPr txBox="1">
            <a:spLocks noChangeArrowheads="1"/>
          </p:cNvSpPr>
          <p:nvPr/>
        </p:nvSpPr>
        <p:spPr bwMode="auto">
          <a:xfrm>
            <a:off x="2590800" y="3733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1</a:t>
            </a:r>
          </a:p>
        </p:txBody>
      </p:sp>
      <p:sp>
        <p:nvSpPr>
          <p:cNvPr id="15303" name="Text Box 1991"/>
          <p:cNvSpPr txBox="1">
            <a:spLocks noChangeArrowheads="1"/>
          </p:cNvSpPr>
          <p:nvPr/>
        </p:nvSpPr>
        <p:spPr bwMode="auto">
          <a:xfrm>
            <a:off x="3581400" y="3733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0</a:t>
            </a:r>
          </a:p>
        </p:txBody>
      </p:sp>
      <p:sp>
        <p:nvSpPr>
          <p:cNvPr id="15304" name="Text Box 1992"/>
          <p:cNvSpPr txBox="1">
            <a:spLocks noChangeArrowheads="1"/>
          </p:cNvSpPr>
          <p:nvPr/>
        </p:nvSpPr>
        <p:spPr bwMode="auto">
          <a:xfrm>
            <a:off x="4495800" y="3733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6</a:t>
            </a:r>
          </a:p>
        </p:txBody>
      </p:sp>
      <p:sp>
        <p:nvSpPr>
          <p:cNvPr id="15306" name="Text Box 1994"/>
          <p:cNvSpPr txBox="1">
            <a:spLocks noChangeArrowheads="1"/>
          </p:cNvSpPr>
          <p:nvPr/>
        </p:nvSpPr>
        <p:spPr bwMode="auto">
          <a:xfrm>
            <a:off x="6409531" y="3871849"/>
            <a:ext cx="26050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tr</a:t>
            </a:r>
            <a:r>
              <a:rPr lang="vi-VN" sz="2400" i="1" dirty="0"/>
              <a:t>ă</a:t>
            </a:r>
            <a:r>
              <a:rPr lang="en-US" sz="2400" i="1" dirty="0"/>
              <a:t>m </a:t>
            </a:r>
            <a:r>
              <a:rPr lang="en-US" sz="2400" i="1" dirty="0" err="1"/>
              <a:t>linh</a:t>
            </a:r>
            <a:r>
              <a:rPr lang="en-US" sz="2400" i="1" dirty="0"/>
              <a:t> </a:t>
            </a:r>
            <a:r>
              <a:rPr lang="en-US" sz="2400" i="1" dirty="0" err="1"/>
              <a:t>sáu</a:t>
            </a:r>
            <a:r>
              <a:rPr lang="en-US" sz="2400" i="1" dirty="0"/>
              <a:t> </a:t>
            </a:r>
          </a:p>
        </p:txBody>
      </p:sp>
      <p:sp>
        <p:nvSpPr>
          <p:cNvPr id="15307" name="Text Box 1995"/>
          <p:cNvSpPr txBox="1">
            <a:spLocks noChangeArrowheads="1"/>
          </p:cNvSpPr>
          <p:nvPr/>
        </p:nvSpPr>
        <p:spPr bwMode="auto">
          <a:xfrm>
            <a:off x="2590800" y="4343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1</a:t>
            </a:r>
          </a:p>
        </p:txBody>
      </p:sp>
      <p:sp>
        <p:nvSpPr>
          <p:cNvPr id="15308" name="Text Box 1996"/>
          <p:cNvSpPr txBox="1">
            <a:spLocks noChangeArrowheads="1"/>
          </p:cNvSpPr>
          <p:nvPr/>
        </p:nvSpPr>
        <p:spPr bwMode="auto">
          <a:xfrm>
            <a:off x="3581400" y="4343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0</a:t>
            </a:r>
          </a:p>
        </p:txBody>
      </p:sp>
      <p:sp>
        <p:nvSpPr>
          <p:cNvPr id="15309" name="Text Box 1997"/>
          <p:cNvSpPr txBox="1">
            <a:spLocks noChangeArrowheads="1"/>
          </p:cNvSpPr>
          <p:nvPr/>
        </p:nvSpPr>
        <p:spPr bwMode="auto">
          <a:xfrm>
            <a:off x="4495800" y="4343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7</a:t>
            </a:r>
          </a:p>
        </p:txBody>
      </p:sp>
      <p:sp>
        <p:nvSpPr>
          <p:cNvPr id="15311" name="Text Box 1999"/>
          <p:cNvSpPr txBox="1">
            <a:spLocks noChangeArrowheads="1"/>
          </p:cNvSpPr>
          <p:nvPr/>
        </p:nvSpPr>
        <p:spPr bwMode="auto">
          <a:xfrm>
            <a:off x="6491288" y="4510669"/>
            <a:ext cx="2636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tr</a:t>
            </a:r>
            <a:r>
              <a:rPr lang="vi-VN" sz="2400" i="1" dirty="0"/>
              <a:t>ă</a:t>
            </a:r>
            <a:r>
              <a:rPr lang="en-US" sz="2400" i="1" dirty="0"/>
              <a:t>m </a:t>
            </a:r>
            <a:r>
              <a:rPr lang="en-US" sz="2400" i="1" dirty="0" err="1"/>
              <a:t>linh</a:t>
            </a:r>
            <a:r>
              <a:rPr lang="en-US" sz="2400" i="1" dirty="0"/>
              <a:t> </a:t>
            </a:r>
            <a:r>
              <a:rPr lang="en-US" sz="2400" i="1" dirty="0" err="1"/>
              <a:t>bảy</a:t>
            </a:r>
            <a:r>
              <a:rPr lang="en-US" sz="2400" i="1" dirty="0"/>
              <a:t> </a:t>
            </a:r>
          </a:p>
        </p:txBody>
      </p:sp>
      <p:sp>
        <p:nvSpPr>
          <p:cNvPr id="15312" name="Text Box 2000"/>
          <p:cNvSpPr txBox="1">
            <a:spLocks noChangeArrowheads="1"/>
          </p:cNvSpPr>
          <p:nvPr/>
        </p:nvSpPr>
        <p:spPr bwMode="auto">
          <a:xfrm>
            <a:off x="2590800" y="4876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1</a:t>
            </a:r>
          </a:p>
        </p:txBody>
      </p:sp>
      <p:sp>
        <p:nvSpPr>
          <p:cNvPr id="15313" name="Text Box 2001"/>
          <p:cNvSpPr txBox="1">
            <a:spLocks noChangeArrowheads="1"/>
          </p:cNvSpPr>
          <p:nvPr/>
        </p:nvSpPr>
        <p:spPr bwMode="auto">
          <a:xfrm>
            <a:off x="3581400" y="4876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0</a:t>
            </a:r>
          </a:p>
        </p:txBody>
      </p:sp>
      <p:sp>
        <p:nvSpPr>
          <p:cNvPr id="15314" name="Text Box 2002"/>
          <p:cNvSpPr txBox="1">
            <a:spLocks noChangeArrowheads="1"/>
          </p:cNvSpPr>
          <p:nvPr/>
        </p:nvSpPr>
        <p:spPr bwMode="auto">
          <a:xfrm>
            <a:off x="4495800" y="4876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8</a:t>
            </a:r>
          </a:p>
        </p:txBody>
      </p:sp>
      <p:sp>
        <p:nvSpPr>
          <p:cNvPr id="15316" name="Text Box 2004"/>
          <p:cNvSpPr txBox="1">
            <a:spLocks noChangeArrowheads="1"/>
          </p:cNvSpPr>
          <p:nvPr/>
        </p:nvSpPr>
        <p:spPr bwMode="auto">
          <a:xfrm>
            <a:off x="6342280" y="5015210"/>
            <a:ext cx="26122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tr</a:t>
            </a:r>
            <a:r>
              <a:rPr lang="vi-VN" sz="2400" i="1" dirty="0"/>
              <a:t>ă</a:t>
            </a:r>
            <a:r>
              <a:rPr lang="en-US" sz="2400" i="1" dirty="0"/>
              <a:t>m </a:t>
            </a:r>
            <a:r>
              <a:rPr lang="en-US" sz="2400" i="1" dirty="0" err="1"/>
              <a:t>linh</a:t>
            </a:r>
            <a:r>
              <a:rPr lang="en-US" sz="2400" i="1" dirty="0"/>
              <a:t> </a:t>
            </a:r>
            <a:r>
              <a:rPr lang="en-US" sz="2400" i="1" dirty="0" err="1"/>
              <a:t>tám</a:t>
            </a:r>
            <a:r>
              <a:rPr lang="en-US" sz="2400" i="1" dirty="0"/>
              <a:t> </a:t>
            </a:r>
          </a:p>
        </p:txBody>
      </p:sp>
      <p:sp>
        <p:nvSpPr>
          <p:cNvPr id="15317" name="Text Box 2005"/>
          <p:cNvSpPr txBox="1">
            <a:spLocks noChangeArrowheads="1"/>
          </p:cNvSpPr>
          <p:nvPr/>
        </p:nvSpPr>
        <p:spPr bwMode="auto">
          <a:xfrm>
            <a:off x="2590800" y="5562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/>
              <a:t>1</a:t>
            </a:r>
          </a:p>
        </p:txBody>
      </p:sp>
      <p:sp>
        <p:nvSpPr>
          <p:cNvPr id="15318" name="Text Box 2006"/>
          <p:cNvSpPr txBox="1">
            <a:spLocks noChangeArrowheads="1"/>
          </p:cNvSpPr>
          <p:nvPr/>
        </p:nvSpPr>
        <p:spPr bwMode="auto">
          <a:xfrm>
            <a:off x="3581400" y="5562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0</a:t>
            </a:r>
          </a:p>
        </p:txBody>
      </p:sp>
      <p:sp>
        <p:nvSpPr>
          <p:cNvPr id="15319" name="Text Box 2007"/>
          <p:cNvSpPr txBox="1">
            <a:spLocks noChangeArrowheads="1"/>
          </p:cNvSpPr>
          <p:nvPr/>
        </p:nvSpPr>
        <p:spPr bwMode="auto">
          <a:xfrm>
            <a:off x="4495800" y="5562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9</a:t>
            </a:r>
          </a:p>
        </p:txBody>
      </p:sp>
      <p:sp>
        <p:nvSpPr>
          <p:cNvPr id="15321" name="Text Box 2009"/>
          <p:cNvSpPr txBox="1">
            <a:spLocks noChangeArrowheads="1"/>
          </p:cNvSpPr>
          <p:nvPr/>
        </p:nvSpPr>
        <p:spPr bwMode="auto">
          <a:xfrm>
            <a:off x="6446837" y="5685135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tr</a:t>
            </a:r>
            <a:r>
              <a:rPr lang="vi-VN" sz="2400" i="1" dirty="0"/>
              <a:t>ă</a:t>
            </a:r>
            <a:r>
              <a:rPr lang="en-US" sz="2400" i="1" dirty="0"/>
              <a:t>m </a:t>
            </a:r>
            <a:r>
              <a:rPr lang="en-US" sz="2400" i="1" dirty="0" err="1"/>
              <a:t>linh</a:t>
            </a:r>
            <a:r>
              <a:rPr lang="en-US" sz="2400" i="1" dirty="0"/>
              <a:t> </a:t>
            </a:r>
            <a:r>
              <a:rPr lang="en-US" sz="2400" i="1" dirty="0" err="1"/>
              <a:t>chín</a:t>
            </a:r>
            <a:r>
              <a:rPr lang="en-US" sz="2400" i="1" dirty="0"/>
              <a:t> </a:t>
            </a:r>
          </a:p>
        </p:txBody>
      </p:sp>
      <p:sp>
        <p:nvSpPr>
          <p:cNvPr id="15322" name="Text Box 2010"/>
          <p:cNvSpPr txBox="1">
            <a:spLocks noChangeArrowheads="1"/>
          </p:cNvSpPr>
          <p:nvPr/>
        </p:nvSpPr>
        <p:spPr bwMode="auto">
          <a:xfrm>
            <a:off x="2590800" y="6172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1</a:t>
            </a:r>
          </a:p>
        </p:txBody>
      </p:sp>
      <p:sp>
        <p:nvSpPr>
          <p:cNvPr id="15323" name="Text Box 2011"/>
          <p:cNvSpPr txBox="1">
            <a:spLocks noChangeArrowheads="1"/>
          </p:cNvSpPr>
          <p:nvPr/>
        </p:nvSpPr>
        <p:spPr bwMode="auto">
          <a:xfrm>
            <a:off x="3581400" y="6172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1</a:t>
            </a:r>
          </a:p>
        </p:txBody>
      </p:sp>
      <p:sp>
        <p:nvSpPr>
          <p:cNvPr id="15324" name="Text Box 2012"/>
          <p:cNvSpPr txBox="1">
            <a:spLocks noChangeArrowheads="1"/>
          </p:cNvSpPr>
          <p:nvPr/>
        </p:nvSpPr>
        <p:spPr bwMode="auto">
          <a:xfrm>
            <a:off x="4495800" y="6172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0</a:t>
            </a:r>
          </a:p>
        </p:txBody>
      </p:sp>
      <p:sp>
        <p:nvSpPr>
          <p:cNvPr id="15326" name="Text Box 2014"/>
          <p:cNvSpPr txBox="1">
            <a:spLocks noChangeArrowheads="1"/>
          </p:cNvSpPr>
          <p:nvPr/>
        </p:nvSpPr>
        <p:spPr bwMode="auto">
          <a:xfrm>
            <a:off x="6462713" y="6297323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tr</a:t>
            </a:r>
            <a:r>
              <a:rPr lang="vi-VN" sz="2400" i="1" dirty="0"/>
              <a:t>ă</a:t>
            </a:r>
            <a:r>
              <a:rPr lang="en-US" sz="2400" i="1" dirty="0"/>
              <a:t>m </a:t>
            </a:r>
            <a:r>
              <a:rPr lang="en-US" sz="2400" i="1" dirty="0" err="1"/>
              <a:t>m</a:t>
            </a:r>
            <a:r>
              <a:rPr lang="vi-VN" sz="2400" i="1" dirty="0"/>
              <a:t>ư</a:t>
            </a:r>
            <a:r>
              <a:rPr lang="en-US" sz="2400" i="1" dirty="0" err="1"/>
              <a:t>ời</a:t>
            </a:r>
            <a:r>
              <a:rPr lang="en-US" sz="2400" i="1" dirty="0"/>
              <a:t> </a:t>
            </a:r>
          </a:p>
        </p:txBody>
      </p:sp>
      <p:sp>
        <p:nvSpPr>
          <p:cNvPr id="4260" name="Rectangle 2015"/>
          <p:cNvSpPr>
            <a:spLocks noChangeArrowheads="1"/>
          </p:cNvSpPr>
          <p:nvPr/>
        </p:nvSpPr>
        <p:spPr bwMode="auto">
          <a:xfrm flipH="1">
            <a:off x="809625" y="12795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61" name="Rectangle 2016"/>
          <p:cNvSpPr>
            <a:spLocks noChangeArrowheads="1"/>
          </p:cNvSpPr>
          <p:nvPr/>
        </p:nvSpPr>
        <p:spPr bwMode="auto">
          <a:xfrm flipH="1">
            <a:off x="990600" y="18891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62" name="Rectangle 2017"/>
          <p:cNvSpPr>
            <a:spLocks noChangeArrowheads="1"/>
          </p:cNvSpPr>
          <p:nvPr/>
        </p:nvSpPr>
        <p:spPr bwMode="auto">
          <a:xfrm flipH="1">
            <a:off x="838200" y="18891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63" name="Rectangle 2018"/>
          <p:cNvSpPr>
            <a:spLocks noChangeArrowheads="1"/>
          </p:cNvSpPr>
          <p:nvPr/>
        </p:nvSpPr>
        <p:spPr bwMode="auto">
          <a:xfrm flipH="1">
            <a:off x="1143000" y="24987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64" name="Rectangle 2019"/>
          <p:cNvSpPr>
            <a:spLocks noChangeArrowheads="1"/>
          </p:cNvSpPr>
          <p:nvPr/>
        </p:nvSpPr>
        <p:spPr bwMode="auto">
          <a:xfrm flipH="1">
            <a:off x="823913" y="24987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65" name="Rectangle 2020"/>
          <p:cNvSpPr>
            <a:spLocks noChangeArrowheads="1"/>
          </p:cNvSpPr>
          <p:nvPr/>
        </p:nvSpPr>
        <p:spPr bwMode="auto">
          <a:xfrm flipH="1">
            <a:off x="990600" y="24987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66" name="Rectangle 2021"/>
          <p:cNvSpPr>
            <a:spLocks noChangeArrowheads="1"/>
          </p:cNvSpPr>
          <p:nvPr/>
        </p:nvSpPr>
        <p:spPr bwMode="auto">
          <a:xfrm flipH="1">
            <a:off x="1143000" y="31083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67" name="Rectangle 2022"/>
          <p:cNvSpPr>
            <a:spLocks noChangeArrowheads="1"/>
          </p:cNvSpPr>
          <p:nvPr/>
        </p:nvSpPr>
        <p:spPr bwMode="auto">
          <a:xfrm flipH="1">
            <a:off x="990600" y="31083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68" name="Rectangle 2023"/>
          <p:cNvSpPr>
            <a:spLocks noChangeArrowheads="1"/>
          </p:cNvSpPr>
          <p:nvPr/>
        </p:nvSpPr>
        <p:spPr bwMode="auto">
          <a:xfrm flipH="1">
            <a:off x="838200" y="31083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69" name="Rectangle 2024"/>
          <p:cNvSpPr>
            <a:spLocks noChangeArrowheads="1"/>
          </p:cNvSpPr>
          <p:nvPr/>
        </p:nvSpPr>
        <p:spPr bwMode="auto">
          <a:xfrm flipH="1">
            <a:off x="1295400" y="31083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70" name="Rectangle 2025"/>
          <p:cNvSpPr>
            <a:spLocks noChangeArrowheads="1"/>
          </p:cNvSpPr>
          <p:nvPr/>
        </p:nvSpPr>
        <p:spPr bwMode="auto">
          <a:xfrm flipH="1">
            <a:off x="1143000" y="37179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71" name="Rectangle 2026"/>
          <p:cNvSpPr>
            <a:spLocks noChangeArrowheads="1"/>
          </p:cNvSpPr>
          <p:nvPr/>
        </p:nvSpPr>
        <p:spPr bwMode="auto">
          <a:xfrm flipH="1">
            <a:off x="990600" y="37179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72" name="Rectangle 2027"/>
          <p:cNvSpPr>
            <a:spLocks noChangeArrowheads="1"/>
          </p:cNvSpPr>
          <p:nvPr/>
        </p:nvSpPr>
        <p:spPr bwMode="auto">
          <a:xfrm flipH="1">
            <a:off x="838200" y="37179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73" name="Rectangle 2028"/>
          <p:cNvSpPr>
            <a:spLocks noChangeArrowheads="1"/>
          </p:cNvSpPr>
          <p:nvPr/>
        </p:nvSpPr>
        <p:spPr bwMode="auto">
          <a:xfrm flipH="1">
            <a:off x="1447800" y="37179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74" name="Rectangle 2029"/>
          <p:cNvSpPr>
            <a:spLocks noChangeArrowheads="1"/>
          </p:cNvSpPr>
          <p:nvPr/>
        </p:nvSpPr>
        <p:spPr bwMode="auto">
          <a:xfrm flipH="1">
            <a:off x="1295400" y="37179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75" name="Rectangle 2030"/>
          <p:cNvSpPr>
            <a:spLocks noChangeArrowheads="1"/>
          </p:cNvSpPr>
          <p:nvPr/>
        </p:nvSpPr>
        <p:spPr bwMode="auto">
          <a:xfrm flipH="1">
            <a:off x="838200" y="41751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76" name="Rectangle 2031"/>
          <p:cNvSpPr>
            <a:spLocks noChangeArrowheads="1"/>
          </p:cNvSpPr>
          <p:nvPr/>
        </p:nvSpPr>
        <p:spPr bwMode="auto">
          <a:xfrm flipH="1">
            <a:off x="1295400" y="43275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77" name="Rectangle 2032"/>
          <p:cNvSpPr>
            <a:spLocks noChangeArrowheads="1"/>
          </p:cNvSpPr>
          <p:nvPr/>
        </p:nvSpPr>
        <p:spPr bwMode="auto">
          <a:xfrm flipH="1">
            <a:off x="990600" y="43275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78" name="Rectangle 2033"/>
          <p:cNvSpPr>
            <a:spLocks noChangeArrowheads="1"/>
          </p:cNvSpPr>
          <p:nvPr/>
        </p:nvSpPr>
        <p:spPr bwMode="auto">
          <a:xfrm flipH="1">
            <a:off x="1143000" y="43275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79" name="Rectangle 2034"/>
          <p:cNvSpPr>
            <a:spLocks noChangeArrowheads="1"/>
          </p:cNvSpPr>
          <p:nvPr/>
        </p:nvSpPr>
        <p:spPr bwMode="auto">
          <a:xfrm flipH="1">
            <a:off x="838200" y="43275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80" name="Rectangle 2035"/>
          <p:cNvSpPr>
            <a:spLocks noChangeArrowheads="1"/>
          </p:cNvSpPr>
          <p:nvPr/>
        </p:nvSpPr>
        <p:spPr bwMode="auto">
          <a:xfrm flipH="1">
            <a:off x="1447800" y="43275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81" name="Rectangle 2036"/>
          <p:cNvSpPr>
            <a:spLocks noChangeArrowheads="1"/>
          </p:cNvSpPr>
          <p:nvPr/>
        </p:nvSpPr>
        <p:spPr bwMode="auto">
          <a:xfrm flipH="1">
            <a:off x="838200" y="47847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82" name="Rectangle 2037"/>
          <p:cNvSpPr>
            <a:spLocks noChangeArrowheads="1"/>
          </p:cNvSpPr>
          <p:nvPr/>
        </p:nvSpPr>
        <p:spPr bwMode="auto">
          <a:xfrm flipH="1">
            <a:off x="1295400" y="49371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83" name="Rectangle 2038"/>
          <p:cNvSpPr>
            <a:spLocks noChangeArrowheads="1"/>
          </p:cNvSpPr>
          <p:nvPr/>
        </p:nvSpPr>
        <p:spPr bwMode="auto">
          <a:xfrm flipH="1">
            <a:off x="1143000" y="49371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84" name="Rectangle 2039"/>
          <p:cNvSpPr>
            <a:spLocks noChangeArrowheads="1"/>
          </p:cNvSpPr>
          <p:nvPr/>
        </p:nvSpPr>
        <p:spPr bwMode="auto">
          <a:xfrm flipH="1">
            <a:off x="990600" y="49371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85" name="Rectangle 2040"/>
          <p:cNvSpPr>
            <a:spLocks noChangeArrowheads="1"/>
          </p:cNvSpPr>
          <p:nvPr/>
        </p:nvSpPr>
        <p:spPr bwMode="auto">
          <a:xfrm flipH="1">
            <a:off x="838200" y="49371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86" name="Rectangle 2041"/>
          <p:cNvSpPr>
            <a:spLocks noChangeArrowheads="1"/>
          </p:cNvSpPr>
          <p:nvPr/>
        </p:nvSpPr>
        <p:spPr bwMode="auto">
          <a:xfrm flipH="1">
            <a:off x="1447800" y="49371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87" name="Rectangle 2042"/>
          <p:cNvSpPr>
            <a:spLocks noChangeArrowheads="1"/>
          </p:cNvSpPr>
          <p:nvPr/>
        </p:nvSpPr>
        <p:spPr bwMode="auto">
          <a:xfrm flipH="1">
            <a:off x="990600" y="47847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88" name="Rectangle 2043"/>
          <p:cNvSpPr>
            <a:spLocks noChangeArrowheads="1"/>
          </p:cNvSpPr>
          <p:nvPr/>
        </p:nvSpPr>
        <p:spPr bwMode="auto">
          <a:xfrm flipH="1">
            <a:off x="990600" y="53943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89" name="Rectangle 2044"/>
          <p:cNvSpPr>
            <a:spLocks noChangeArrowheads="1"/>
          </p:cNvSpPr>
          <p:nvPr/>
        </p:nvSpPr>
        <p:spPr bwMode="auto">
          <a:xfrm flipH="1">
            <a:off x="838200" y="53943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90" name="Rectangle 2045"/>
          <p:cNvSpPr>
            <a:spLocks noChangeArrowheads="1"/>
          </p:cNvSpPr>
          <p:nvPr/>
        </p:nvSpPr>
        <p:spPr bwMode="auto">
          <a:xfrm flipH="1">
            <a:off x="1295400" y="55467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91" name="Rectangle 2046"/>
          <p:cNvSpPr>
            <a:spLocks noChangeArrowheads="1"/>
          </p:cNvSpPr>
          <p:nvPr/>
        </p:nvSpPr>
        <p:spPr bwMode="auto">
          <a:xfrm flipH="1">
            <a:off x="1143000" y="53943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92" name="Rectangle 2047"/>
          <p:cNvSpPr>
            <a:spLocks noChangeArrowheads="1"/>
          </p:cNvSpPr>
          <p:nvPr/>
        </p:nvSpPr>
        <p:spPr bwMode="auto">
          <a:xfrm flipH="1">
            <a:off x="1143000" y="55467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93" name="Rectangle 2048"/>
          <p:cNvSpPr>
            <a:spLocks noChangeArrowheads="1"/>
          </p:cNvSpPr>
          <p:nvPr/>
        </p:nvSpPr>
        <p:spPr bwMode="auto">
          <a:xfrm flipH="1">
            <a:off x="990600" y="55467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94" name="Rectangle 2049"/>
          <p:cNvSpPr>
            <a:spLocks noChangeArrowheads="1"/>
          </p:cNvSpPr>
          <p:nvPr/>
        </p:nvSpPr>
        <p:spPr bwMode="auto">
          <a:xfrm flipH="1">
            <a:off x="838200" y="55467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95" name="Rectangle 2050"/>
          <p:cNvSpPr>
            <a:spLocks noChangeArrowheads="1"/>
          </p:cNvSpPr>
          <p:nvPr/>
        </p:nvSpPr>
        <p:spPr bwMode="auto">
          <a:xfrm flipH="1">
            <a:off x="1447800" y="55467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96" name="Rectangle 2051"/>
          <p:cNvSpPr>
            <a:spLocks noChangeArrowheads="1"/>
          </p:cNvSpPr>
          <p:nvPr/>
        </p:nvSpPr>
        <p:spPr bwMode="auto">
          <a:xfrm flipH="1">
            <a:off x="1143000" y="60039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97" name="Rectangle 2052"/>
          <p:cNvSpPr>
            <a:spLocks noChangeArrowheads="1"/>
          </p:cNvSpPr>
          <p:nvPr/>
        </p:nvSpPr>
        <p:spPr bwMode="auto">
          <a:xfrm flipH="1">
            <a:off x="990600" y="60039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98" name="Rectangle 2053"/>
          <p:cNvSpPr>
            <a:spLocks noChangeArrowheads="1"/>
          </p:cNvSpPr>
          <p:nvPr/>
        </p:nvSpPr>
        <p:spPr bwMode="auto">
          <a:xfrm flipH="1">
            <a:off x="1295400" y="60039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99" name="Rectangle 2054"/>
          <p:cNvSpPr>
            <a:spLocks noChangeArrowheads="1"/>
          </p:cNvSpPr>
          <p:nvPr/>
        </p:nvSpPr>
        <p:spPr bwMode="auto">
          <a:xfrm flipH="1">
            <a:off x="838200" y="60039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0" name="Rectangle 2055"/>
          <p:cNvSpPr>
            <a:spLocks noChangeArrowheads="1"/>
          </p:cNvSpPr>
          <p:nvPr/>
        </p:nvSpPr>
        <p:spPr bwMode="auto">
          <a:xfrm flipH="1">
            <a:off x="1295400" y="61563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" name="Rectangle 2056"/>
          <p:cNvSpPr>
            <a:spLocks noChangeArrowheads="1"/>
          </p:cNvSpPr>
          <p:nvPr/>
        </p:nvSpPr>
        <p:spPr bwMode="auto">
          <a:xfrm flipH="1">
            <a:off x="1143000" y="61563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" name="Rectangle 2057"/>
          <p:cNvSpPr>
            <a:spLocks noChangeArrowheads="1"/>
          </p:cNvSpPr>
          <p:nvPr/>
        </p:nvSpPr>
        <p:spPr bwMode="auto">
          <a:xfrm flipH="1">
            <a:off x="990600" y="61563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" name="Rectangle 2058"/>
          <p:cNvSpPr>
            <a:spLocks noChangeArrowheads="1"/>
          </p:cNvSpPr>
          <p:nvPr/>
        </p:nvSpPr>
        <p:spPr bwMode="auto">
          <a:xfrm flipH="1">
            <a:off x="838200" y="61563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" name="Rectangle 2059"/>
          <p:cNvSpPr>
            <a:spLocks noChangeArrowheads="1"/>
          </p:cNvSpPr>
          <p:nvPr/>
        </p:nvSpPr>
        <p:spPr bwMode="auto">
          <a:xfrm flipH="1">
            <a:off x="1447800" y="6156325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Text Box 2061"/>
          <p:cNvSpPr txBox="1">
            <a:spLocks noChangeArrowheads="1"/>
          </p:cNvSpPr>
          <p:nvPr/>
        </p:nvSpPr>
        <p:spPr bwMode="auto">
          <a:xfrm>
            <a:off x="2514600" y="2790393"/>
            <a:ext cx="60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……</a:t>
            </a:r>
          </a:p>
        </p:txBody>
      </p:sp>
      <p:sp>
        <p:nvSpPr>
          <p:cNvPr id="15374" name="Text Box 2062"/>
          <p:cNvSpPr txBox="1">
            <a:spLocks noChangeArrowheads="1"/>
          </p:cNvSpPr>
          <p:nvPr/>
        </p:nvSpPr>
        <p:spPr bwMode="auto">
          <a:xfrm>
            <a:off x="3505200" y="2569730"/>
            <a:ext cx="60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/>
              <a:t>……</a:t>
            </a:r>
          </a:p>
        </p:txBody>
      </p:sp>
      <p:sp>
        <p:nvSpPr>
          <p:cNvPr id="15375" name="Text Box 2063"/>
          <p:cNvSpPr txBox="1">
            <a:spLocks noChangeArrowheads="1"/>
          </p:cNvSpPr>
          <p:nvPr/>
        </p:nvSpPr>
        <p:spPr bwMode="auto">
          <a:xfrm>
            <a:off x="4419600" y="2514600"/>
            <a:ext cx="60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dirty="0"/>
              <a:t>……</a:t>
            </a:r>
          </a:p>
        </p:txBody>
      </p:sp>
      <p:sp>
        <p:nvSpPr>
          <p:cNvPr id="15380" name="Text Box 2068"/>
          <p:cNvSpPr txBox="1">
            <a:spLocks noChangeArrowheads="1"/>
          </p:cNvSpPr>
          <p:nvPr/>
        </p:nvSpPr>
        <p:spPr bwMode="auto">
          <a:xfrm>
            <a:off x="5562600" y="2743200"/>
            <a:ext cx="823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10</a:t>
            </a:r>
            <a:r>
              <a:rPr lang="en-US" sz="28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381" name="Text Box 2069"/>
          <p:cNvSpPr txBox="1">
            <a:spLocks noChangeArrowheads="1"/>
          </p:cNvSpPr>
          <p:nvPr/>
        </p:nvSpPr>
        <p:spPr bwMode="auto">
          <a:xfrm>
            <a:off x="5562600" y="32766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10</a:t>
            </a:r>
            <a:r>
              <a:rPr lang="en-US" sz="280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382" name="Text Box 2070"/>
          <p:cNvSpPr txBox="1">
            <a:spLocks noChangeArrowheads="1"/>
          </p:cNvSpPr>
          <p:nvPr/>
        </p:nvSpPr>
        <p:spPr bwMode="auto">
          <a:xfrm>
            <a:off x="5562600" y="38862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10</a:t>
            </a:r>
            <a:r>
              <a:rPr lang="en-US" sz="280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83" name="Text Box 2071"/>
          <p:cNvSpPr txBox="1">
            <a:spLocks noChangeArrowheads="1"/>
          </p:cNvSpPr>
          <p:nvPr/>
        </p:nvSpPr>
        <p:spPr bwMode="auto">
          <a:xfrm>
            <a:off x="5562600" y="44958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10</a:t>
            </a:r>
            <a:r>
              <a:rPr lang="en-US" sz="2800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5384" name="Text Box 2072"/>
          <p:cNvSpPr txBox="1">
            <a:spLocks noChangeArrowheads="1"/>
          </p:cNvSpPr>
          <p:nvPr/>
        </p:nvSpPr>
        <p:spPr bwMode="auto">
          <a:xfrm>
            <a:off x="5562600" y="50292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10</a:t>
            </a:r>
            <a:r>
              <a:rPr lang="en-US" sz="280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385" name="Text Box 2073"/>
          <p:cNvSpPr txBox="1">
            <a:spLocks noChangeArrowheads="1"/>
          </p:cNvSpPr>
          <p:nvPr/>
        </p:nvSpPr>
        <p:spPr bwMode="auto">
          <a:xfrm>
            <a:off x="5562600" y="5715000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10</a:t>
            </a:r>
            <a:r>
              <a:rPr lang="en-US" sz="2800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15386" name="Text Box 2074"/>
          <p:cNvSpPr txBox="1">
            <a:spLocks noChangeArrowheads="1"/>
          </p:cNvSpPr>
          <p:nvPr/>
        </p:nvSpPr>
        <p:spPr bwMode="auto">
          <a:xfrm>
            <a:off x="5562600" y="63246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</a:t>
            </a:r>
            <a:r>
              <a:rPr lang="en-US" sz="2800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15390" name="Text Box 2078"/>
          <p:cNvSpPr txBox="1">
            <a:spLocks noChangeArrowheads="1"/>
          </p:cNvSpPr>
          <p:nvPr/>
        </p:nvSpPr>
        <p:spPr bwMode="auto">
          <a:xfrm>
            <a:off x="5562600" y="609600"/>
            <a:ext cx="76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10</a:t>
            </a:r>
            <a:r>
              <a:rPr lang="en-US" sz="28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5391" name="Text Box 2079"/>
          <p:cNvSpPr txBox="1">
            <a:spLocks noChangeArrowheads="1"/>
          </p:cNvSpPr>
          <p:nvPr/>
        </p:nvSpPr>
        <p:spPr bwMode="auto">
          <a:xfrm>
            <a:off x="5562600" y="14478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10</a:t>
            </a:r>
            <a:r>
              <a:rPr lang="en-US" sz="28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5392" name="Text Box 2080"/>
          <p:cNvSpPr txBox="1">
            <a:spLocks noChangeArrowheads="1"/>
          </p:cNvSpPr>
          <p:nvPr/>
        </p:nvSpPr>
        <p:spPr bwMode="auto">
          <a:xfrm>
            <a:off x="5562600" y="21336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10</a:t>
            </a:r>
            <a:r>
              <a:rPr lang="en-US" sz="2800">
                <a:solidFill>
                  <a:srgbClr val="0000FF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15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5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15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5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15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15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15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" dur="500"/>
                                        <p:tgtEl>
                                          <p:spTgt spid="15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5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15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4" dur="500"/>
                                        <p:tgtEl>
                                          <p:spTgt spid="15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1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15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1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15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1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9" dur="500"/>
                                        <p:tgtEl>
                                          <p:spTgt spid="15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1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8" dur="500"/>
                                        <p:tgtEl>
                                          <p:spTgt spid="15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1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6" dur="500"/>
                                        <p:tgtEl>
                                          <p:spTgt spid="15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1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4" dur="500"/>
                                        <p:tgtEl>
                                          <p:spTgt spid="15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1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2" dur="500"/>
                                        <p:tgtEl>
                                          <p:spTgt spid="15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1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0" dur="500"/>
                                        <p:tgtEl>
                                          <p:spTgt spid="15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6" dur="500"/>
                                        <p:tgtEl>
                                          <p:spTgt spid="1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9" dur="500"/>
                                        <p:tgtEl>
                                          <p:spTgt spid="15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4" dur="500"/>
                                        <p:tgtEl>
                                          <p:spTgt spid="1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6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7" dur="500"/>
                                        <p:tgtEl>
                                          <p:spTgt spid="15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2" dur="500"/>
                                        <p:tgtEl>
                                          <p:spTgt spid="1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4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5" dur="500"/>
                                        <p:tgtEl>
                                          <p:spTgt spid="15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0" dur="500"/>
                                        <p:tgtEl>
                                          <p:spTgt spid="1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2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3" dur="500"/>
                                        <p:tgtEl>
                                          <p:spTgt spid="15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9" dur="500"/>
                                        <p:tgtEl>
                                          <p:spTgt spid="1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1" dur="500"/>
                                        <p:tgtEl>
                                          <p:spTgt spid="15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5" dur="500"/>
                                        <p:tgtEl>
                                          <p:spTgt spid="1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7" dur="500"/>
                                        <p:tgtEl>
                                          <p:spTgt spid="15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1" dur="500"/>
                                        <p:tgtEl>
                                          <p:spTgt spid="1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3" dur="500"/>
                                        <p:tgtEl>
                                          <p:spTgt spid="15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8" dur="500"/>
                                        <p:tgtEl>
                                          <p:spTgt spid="1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3" dur="1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7" dur="1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1" dur="1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5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9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3" dur="1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7" dur="1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1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5" dur="1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9" dur="1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3" dur="1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7" dur="1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0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1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4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5" dur="1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9" dur="1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2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3" dur="1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7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00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1" dur="1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4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5" dur="1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9" dur="1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48" grpId="0"/>
      <p:bldP spid="15249" grpId="0"/>
      <p:bldP spid="15250" grpId="0"/>
      <p:bldP spid="15251" grpId="0"/>
      <p:bldP spid="15252" grpId="0"/>
      <p:bldP spid="15253" grpId="0"/>
      <p:bldP spid="15254" grpId="0"/>
      <p:bldP spid="15263" grpId="0"/>
      <p:bldP spid="15264" grpId="0"/>
      <p:bldP spid="15265" grpId="0"/>
      <p:bldP spid="15267" grpId="0"/>
      <p:bldP spid="15268" grpId="0"/>
      <p:bldP spid="15269" grpId="0"/>
      <p:bldP spid="15271" grpId="0"/>
      <p:bldP spid="15272" grpId="0"/>
      <p:bldP spid="15273" grpId="0"/>
      <p:bldP spid="15275" grpId="0"/>
      <p:bldP spid="15276" grpId="0"/>
      <p:bldP spid="15277" grpId="0"/>
      <p:bldP spid="15279" grpId="0"/>
      <p:bldP spid="15280" grpId="0"/>
      <p:bldP spid="15281" grpId="0"/>
      <p:bldP spid="15283" grpId="0"/>
      <p:bldP spid="15284" grpId="0"/>
      <p:bldP spid="15285" grpId="0"/>
      <p:bldP spid="15292" grpId="0"/>
      <p:bldP spid="15293" grpId="0"/>
      <p:bldP spid="15294" grpId="0"/>
      <p:bldP spid="15296" grpId="0"/>
      <p:bldP spid="15297" grpId="0"/>
      <p:bldP spid="15298" grpId="0"/>
      <p:bldP spid="15299" grpId="0"/>
      <p:bldP spid="15301" grpId="0"/>
      <p:bldP spid="15302" grpId="0"/>
      <p:bldP spid="15303" grpId="0"/>
      <p:bldP spid="15304" grpId="0"/>
      <p:bldP spid="15306" grpId="0"/>
      <p:bldP spid="15307" grpId="0"/>
      <p:bldP spid="15308" grpId="0"/>
      <p:bldP spid="15309" grpId="0"/>
      <p:bldP spid="15311" grpId="0"/>
      <p:bldP spid="15312" grpId="0"/>
      <p:bldP spid="15313" grpId="0"/>
      <p:bldP spid="15314" grpId="0"/>
      <p:bldP spid="15316" grpId="0"/>
      <p:bldP spid="15317" grpId="0"/>
      <p:bldP spid="15318" grpId="0"/>
      <p:bldP spid="15319" grpId="0"/>
      <p:bldP spid="15321" grpId="0"/>
      <p:bldP spid="15322" grpId="0"/>
      <p:bldP spid="15323" grpId="0"/>
      <p:bldP spid="15324" grpId="0"/>
      <p:bldP spid="15326" grpId="0"/>
      <p:bldP spid="15373" grpId="0"/>
      <p:bldP spid="15374" grpId="0"/>
      <p:bldP spid="15375" grpId="0"/>
      <p:bldP spid="15380" grpId="0"/>
      <p:bldP spid="15380" grpId="1"/>
      <p:bldP spid="15381" grpId="0"/>
      <p:bldP spid="15381" grpId="1"/>
      <p:bldP spid="15382" grpId="0"/>
      <p:bldP spid="15382" grpId="1"/>
      <p:bldP spid="15383" grpId="0"/>
      <p:bldP spid="15383" grpId="1"/>
      <p:bldP spid="15384" grpId="0"/>
      <p:bldP spid="15384" grpId="1"/>
      <p:bldP spid="15385" grpId="0"/>
      <p:bldP spid="15385" grpId="1"/>
      <p:bldP spid="15386" grpId="0"/>
      <p:bldP spid="15386" grpId="1"/>
      <p:bldP spid="15390" grpId="0"/>
      <p:bldP spid="15390" grpId="1"/>
      <p:bldP spid="15391" grpId="0"/>
      <p:bldP spid="15391" grpId="1"/>
      <p:bldP spid="15392" grpId="0"/>
      <p:bldP spid="1539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762000"/>
            <a:chOff x="0" y="48"/>
            <a:chExt cx="5760" cy="480"/>
          </a:xfrm>
        </p:grpSpPr>
        <p:sp>
          <p:nvSpPr>
            <p:cNvPr id="7650" name="Rectangle 3"/>
            <p:cNvSpPr>
              <a:spLocks noChangeArrowheads="1"/>
            </p:cNvSpPr>
            <p:nvPr/>
          </p:nvSpPr>
          <p:spPr bwMode="auto">
            <a:xfrm>
              <a:off x="0" y="48"/>
              <a:ext cx="144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51" name="Rectangle 4"/>
            <p:cNvSpPr>
              <a:spLocks noChangeArrowheads="1"/>
            </p:cNvSpPr>
            <p:nvPr/>
          </p:nvSpPr>
          <p:spPr bwMode="auto">
            <a:xfrm>
              <a:off x="1440" y="4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/>
                <a:t>Tr</a:t>
              </a:r>
              <a:r>
                <a:rPr lang="vi-VN" sz="2400" b="1"/>
                <a:t>ă</a:t>
              </a:r>
              <a:r>
                <a:rPr lang="en-US" sz="2400" b="1"/>
                <a:t>m</a:t>
              </a:r>
            </a:p>
          </p:txBody>
        </p:sp>
        <p:sp>
          <p:nvSpPr>
            <p:cNvPr id="7652" name="Rectangle 5"/>
            <p:cNvSpPr>
              <a:spLocks noChangeArrowheads="1"/>
            </p:cNvSpPr>
            <p:nvPr/>
          </p:nvSpPr>
          <p:spPr bwMode="auto">
            <a:xfrm>
              <a:off x="2016" y="4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/>
                <a:t>Chục</a:t>
              </a:r>
            </a:p>
          </p:txBody>
        </p:sp>
        <p:sp>
          <p:nvSpPr>
            <p:cNvPr id="7653" name="Rectangle 6"/>
            <p:cNvSpPr>
              <a:spLocks noChangeArrowheads="1"/>
            </p:cNvSpPr>
            <p:nvPr/>
          </p:nvSpPr>
          <p:spPr bwMode="auto">
            <a:xfrm>
              <a:off x="2592" y="4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/>
                <a:t>Đ</a:t>
              </a:r>
              <a:r>
                <a:rPr lang="vi-VN" sz="2400" b="1"/>
                <a:t>ơ</a:t>
              </a:r>
              <a:r>
                <a:rPr lang="en-US" sz="2400" b="1"/>
                <a:t>n vị</a:t>
              </a:r>
            </a:p>
          </p:txBody>
        </p:sp>
        <p:sp>
          <p:nvSpPr>
            <p:cNvPr id="7654" name="Rectangle 7"/>
            <p:cNvSpPr>
              <a:spLocks noChangeArrowheads="1"/>
            </p:cNvSpPr>
            <p:nvPr/>
          </p:nvSpPr>
          <p:spPr bwMode="auto">
            <a:xfrm>
              <a:off x="3168" y="48"/>
              <a:ext cx="86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/>
                <a:t>Viết số</a:t>
              </a:r>
            </a:p>
          </p:txBody>
        </p:sp>
        <p:sp>
          <p:nvSpPr>
            <p:cNvPr id="7655" name="Rectangle 8"/>
            <p:cNvSpPr>
              <a:spLocks noChangeArrowheads="1"/>
            </p:cNvSpPr>
            <p:nvPr/>
          </p:nvSpPr>
          <p:spPr bwMode="auto">
            <a:xfrm>
              <a:off x="4032" y="48"/>
              <a:ext cx="1728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/>
                <a:t>Đọc số</a:t>
              </a:r>
            </a:p>
          </p:txBody>
        </p:sp>
      </p:grpSp>
      <p:grpSp>
        <p:nvGrpSpPr>
          <p:cNvPr id="6147" name="Group 9"/>
          <p:cNvGrpSpPr>
            <a:grpSpLocks/>
          </p:cNvGrpSpPr>
          <p:nvPr/>
        </p:nvGrpSpPr>
        <p:grpSpPr bwMode="auto">
          <a:xfrm>
            <a:off x="0" y="762000"/>
            <a:ext cx="9144000" cy="609600"/>
            <a:chOff x="96" y="768"/>
            <a:chExt cx="5760" cy="480"/>
          </a:xfrm>
        </p:grpSpPr>
        <p:sp>
          <p:nvSpPr>
            <p:cNvPr id="7644" name="Rectangle 10"/>
            <p:cNvSpPr>
              <a:spLocks noChangeArrowheads="1"/>
            </p:cNvSpPr>
            <p:nvPr/>
          </p:nvSpPr>
          <p:spPr bwMode="auto">
            <a:xfrm>
              <a:off x="96" y="768"/>
              <a:ext cx="144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5" name="Rectangle 11"/>
            <p:cNvSpPr>
              <a:spLocks noChangeArrowheads="1"/>
            </p:cNvSpPr>
            <p:nvPr/>
          </p:nvSpPr>
          <p:spPr bwMode="auto">
            <a:xfrm>
              <a:off x="1536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46" name="Rectangle 12"/>
            <p:cNvSpPr>
              <a:spLocks noChangeArrowheads="1"/>
            </p:cNvSpPr>
            <p:nvPr/>
          </p:nvSpPr>
          <p:spPr bwMode="auto">
            <a:xfrm>
              <a:off x="2112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47" name="Rectangle 13"/>
            <p:cNvSpPr>
              <a:spLocks noChangeArrowheads="1"/>
            </p:cNvSpPr>
            <p:nvPr/>
          </p:nvSpPr>
          <p:spPr bwMode="auto">
            <a:xfrm>
              <a:off x="2688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48" name="Rectangle 14"/>
            <p:cNvSpPr>
              <a:spLocks noChangeArrowheads="1"/>
            </p:cNvSpPr>
            <p:nvPr/>
          </p:nvSpPr>
          <p:spPr bwMode="auto">
            <a:xfrm>
              <a:off x="3264" y="768"/>
              <a:ext cx="86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49" name="Rectangle 15"/>
            <p:cNvSpPr>
              <a:spLocks noChangeArrowheads="1"/>
            </p:cNvSpPr>
            <p:nvPr/>
          </p:nvSpPr>
          <p:spPr bwMode="auto">
            <a:xfrm>
              <a:off x="4128" y="768"/>
              <a:ext cx="1728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</p:grpSp>
      <p:grpSp>
        <p:nvGrpSpPr>
          <p:cNvPr id="6148" name="Group 16"/>
          <p:cNvGrpSpPr>
            <a:grpSpLocks/>
          </p:cNvGrpSpPr>
          <p:nvPr/>
        </p:nvGrpSpPr>
        <p:grpSpPr bwMode="auto">
          <a:xfrm>
            <a:off x="0" y="2590800"/>
            <a:ext cx="9144000" cy="609600"/>
            <a:chOff x="96" y="768"/>
            <a:chExt cx="5760" cy="480"/>
          </a:xfrm>
        </p:grpSpPr>
        <p:sp>
          <p:nvSpPr>
            <p:cNvPr id="7638" name="Rectangle 17"/>
            <p:cNvSpPr>
              <a:spLocks noChangeArrowheads="1"/>
            </p:cNvSpPr>
            <p:nvPr/>
          </p:nvSpPr>
          <p:spPr bwMode="auto">
            <a:xfrm>
              <a:off x="96" y="768"/>
              <a:ext cx="144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9" name="Rectangle 18"/>
            <p:cNvSpPr>
              <a:spLocks noChangeArrowheads="1"/>
            </p:cNvSpPr>
            <p:nvPr/>
          </p:nvSpPr>
          <p:spPr bwMode="auto">
            <a:xfrm>
              <a:off x="1536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40" name="Rectangle 19"/>
            <p:cNvSpPr>
              <a:spLocks noChangeArrowheads="1"/>
            </p:cNvSpPr>
            <p:nvPr/>
          </p:nvSpPr>
          <p:spPr bwMode="auto">
            <a:xfrm>
              <a:off x="2112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41" name="Rectangle 20"/>
            <p:cNvSpPr>
              <a:spLocks noChangeArrowheads="1"/>
            </p:cNvSpPr>
            <p:nvPr/>
          </p:nvSpPr>
          <p:spPr bwMode="auto">
            <a:xfrm>
              <a:off x="2688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42" name="Rectangle 21"/>
            <p:cNvSpPr>
              <a:spLocks noChangeArrowheads="1"/>
            </p:cNvSpPr>
            <p:nvPr/>
          </p:nvSpPr>
          <p:spPr bwMode="auto">
            <a:xfrm>
              <a:off x="3264" y="768"/>
              <a:ext cx="86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43" name="Rectangle 22"/>
            <p:cNvSpPr>
              <a:spLocks noChangeArrowheads="1"/>
            </p:cNvSpPr>
            <p:nvPr/>
          </p:nvSpPr>
          <p:spPr bwMode="auto">
            <a:xfrm>
              <a:off x="4128" y="768"/>
              <a:ext cx="1728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</p:grpSp>
      <p:grpSp>
        <p:nvGrpSpPr>
          <p:cNvPr id="6149" name="Group 23"/>
          <p:cNvGrpSpPr>
            <a:grpSpLocks/>
          </p:cNvGrpSpPr>
          <p:nvPr/>
        </p:nvGrpSpPr>
        <p:grpSpPr bwMode="auto">
          <a:xfrm>
            <a:off x="0" y="1981200"/>
            <a:ext cx="9144000" cy="609600"/>
            <a:chOff x="96" y="768"/>
            <a:chExt cx="5760" cy="480"/>
          </a:xfrm>
        </p:grpSpPr>
        <p:sp>
          <p:nvSpPr>
            <p:cNvPr id="7632" name="Rectangle 24"/>
            <p:cNvSpPr>
              <a:spLocks noChangeArrowheads="1"/>
            </p:cNvSpPr>
            <p:nvPr/>
          </p:nvSpPr>
          <p:spPr bwMode="auto">
            <a:xfrm>
              <a:off x="96" y="768"/>
              <a:ext cx="144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3" name="Rectangle 25"/>
            <p:cNvSpPr>
              <a:spLocks noChangeArrowheads="1"/>
            </p:cNvSpPr>
            <p:nvPr/>
          </p:nvSpPr>
          <p:spPr bwMode="auto">
            <a:xfrm>
              <a:off x="1536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34" name="Rectangle 26"/>
            <p:cNvSpPr>
              <a:spLocks noChangeArrowheads="1"/>
            </p:cNvSpPr>
            <p:nvPr/>
          </p:nvSpPr>
          <p:spPr bwMode="auto">
            <a:xfrm>
              <a:off x="2112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35" name="Rectangle 27"/>
            <p:cNvSpPr>
              <a:spLocks noChangeArrowheads="1"/>
            </p:cNvSpPr>
            <p:nvPr/>
          </p:nvSpPr>
          <p:spPr bwMode="auto">
            <a:xfrm>
              <a:off x="2688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36" name="Rectangle 28"/>
            <p:cNvSpPr>
              <a:spLocks noChangeArrowheads="1"/>
            </p:cNvSpPr>
            <p:nvPr/>
          </p:nvSpPr>
          <p:spPr bwMode="auto">
            <a:xfrm>
              <a:off x="3264" y="768"/>
              <a:ext cx="86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37" name="Rectangle 29"/>
            <p:cNvSpPr>
              <a:spLocks noChangeArrowheads="1"/>
            </p:cNvSpPr>
            <p:nvPr/>
          </p:nvSpPr>
          <p:spPr bwMode="auto">
            <a:xfrm>
              <a:off x="4128" y="768"/>
              <a:ext cx="1728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</p:grpSp>
      <p:grpSp>
        <p:nvGrpSpPr>
          <p:cNvPr id="6150" name="Group 30"/>
          <p:cNvGrpSpPr>
            <a:grpSpLocks/>
          </p:cNvGrpSpPr>
          <p:nvPr/>
        </p:nvGrpSpPr>
        <p:grpSpPr bwMode="auto">
          <a:xfrm>
            <a:off x="0" y="3200400"/>
            <a:ext cx="9144000" cy="609600"/>
            <a:chOff x="96" y="768"/>
            <a:chExt cx="5760" cy="480"/>
          </a:xfrm>
        </p:grpSpPr>
        <p:sp>
          <p:nvSpPr>
            <p:cNvPr id="7626" name="Rectangle 31"/>
            <p:cNvSpPr>
              <a:spLocks noChangeArrowheads="1"/>
            </p:cNvSpPr>
            <p:nvPr/>
          </p:nvSpPr>
          <p:spPr bwMode="auto">
            <a:xfrm>
              <a:off x="96" y="768"/>
              <a:ext cx="144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7" name="Rectangle 32"/>
            <p:cNvSpPr>
              <a:spLocks noChangeArrowheads="1"/>
            </p:cNvSpPr>
            <p:nvPr/>
          </p:nvSpPr>
          <p:spPr bwMode="auto">
            <a:xfrm>
              <a:off x="1536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28" name="Rectangle 33"/>
            <p:cNvSpPr>
              <a:spLocks noChangeArrowheads="1"/>
            </p:cNvSpPr>
            <p:nvPr/>
          </p:nvSpPr>
          <p:spPr bwMode="auto">
            <a:xfrm>
              <a:off x="2112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29" name="Rectangle 34"/>
            <p:cNvSpPr>
              <a:spLocks noChangeArrowheads="1"/>
            </p:cNvSpPr>
            <p:nvPr/>
          </p:nvSpPr>
          <p:spPr bwMode="auto">
            <a:xfrm>
              <a:off x="2688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30" name="Rectangle 35"/>
            <p:cNvSpPr>
              <a:spLocks noChangeArrowheads="1"/>
            </p:cNvSpPr>
            <p:nvPr/>
          </p:nvSpPr>
          <p:spPr bwMode="auto">
            <a:xfrm>
              <a:off x="3264" y="768"/>
              <a:ext cx="86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31" name="Rectangle 36"/>
            <p:cNvSpPr>
              <a:spLocks noChangeArrowheads="1"/>
            </p:cNvSpPr>
            <p:nvPr/>
          </p:nvSpPr>
          <p:spPr bwMode="auto">
            <a:xfrm>
              <a:off x="4128" y="768"/>
              <a:ext cx="1728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</p:grpSp>
      <p:grpSp>
        <p:nvGrpSpPr>
          <p:cNvPr id="6151" name="Group 37"/>
          <p:cNvGrpSpPr>
            <a:grpSpLocks/>
          </p:cNvGrpSpPr>
          <p:nvPr/>
        </p:nvGrpSpPr>
        <p:grpSpPr bwMode="auto">
          <a:xfrm>
            <a:off x="0" y="3810000"/>
            <a:ext cx="9144000" cy="609600"/>
            <a:chOff x="96" y="768"/>
            <a:chExt cx="5760" cy="480"/>
          </a:xfrm>
        </p:grpSpPr>
        <p:sp>
          <p:nvSpPr>
            <p:cNvPr id="7620" name="Rectangle 38"/>
            <p:cNvSpPr>
              <a:spLocks noChangeArrowheads="1"/>
            </p:cNvSpPr>
            <p:nvPr/>
          </p:nvSpPr>
          <p:spPr bwMode="auto">
            <a:xfrm>
              <a:off x="96" y="768"/>
              <a:ext cx="144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1" name="Rectangle 39"/>
            <p:cNvSpPr>
              <a:spLocks noChangeArrowheads="1"/>
            </p:cNvSpPr>
            <p:nvPr/>
          </p:nvSpPr>
          <p:spPr bwMode="auto">
            <a:xfrm>
              <a:off x="1536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22" name="Rectangle 40"/>
            <p:cNvSpPr>
              <a:spLocks noChangeArrowheads="1"/>
            </p:cNvSpPr>
            <p:nvPr/>
          </p:nvSpPr>
          <p:spPr bwMode="auto">
            <a:xfrm>
              <a:off x="2112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23" name="Rectangle 41"/>
            <p:cNvSpPr>
              <a:spLocks noChangeArrowheads="1"/>
            </p:cNvSpPr>
            <p:nvPr/>
          </p:nvSpPr>
          <p:spPr bwMode="auto">
            <a:xfrm>
              <a:off x="2688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24" name="Rectangle 42"/>
            <p:cNvSpPr>
              <a:spLocks noChangeArrowheads="1"/>
            </p:cNvSpPr>
            <p:nvPr/>
          </p:nvSpPr>
          <p:spPr bwMode="auto">
            <a:xfrm>
              <a:off x="3264" y="768"/>
              <a:ext cx="86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25" name="Rectangle 43"/>
            <p:cNvSpPr>
              <a:spLocks noChangeArrowheads="1"/>
            </p:cNvSpPr>
            <p:nvPr/>
          </p:nvSpPr>
          <p:spPr bwMode="auto">
            <a:xfrm>
              <a:off x="4128" y="768"/>
              <a:ext cx="1728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</p:grpSp>
      <p:grpSp>
        <p:nvGrpSpPr>
          <p:cNvPr id="6152" name="Group 44"/>
          <p:cNvGrpSpPr>
            <a:grpSpLocks/>
          </p:cNvGrpSpPr>
          <p:nvPr/>
        </p:nvGrpSpPr>
        <p:grpSpPr bwMode="auto">
          <a:xfrm>
            <a:off x="0" y="5029200"/>
            <a:ext cx="9144000" cy="609600"/>
            <a:chOff x="96" y="768"/>
            <a:chExt cx="5760" cy="480"/>
          </a:xfrm>
        </p:grpSpPr>
        <p:sp>
          <p:nvSpPr>
            <p:cNvPr id="7614" name="Rectangle 45"/>
            <p:cNvSpPr>
              <a:spLocks noChangeArrowheads="1"/>
            </p:cNvSpPr>
            <p:nvPr/>
          </p:nvSpPr>
          <p:spPr bwMode="auto">
            <a:xfrm>
              <a:off x="96" y="768"/>
              <a:ext cx="144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15" name="Rectangle 46"/>
            <p:cNvSpPr>
              <a:spLocks noChangeArrowheads="1"/>
            </p:cNvSpPr>
            <p:nvPr/>
          </p:nvSpPr>
          <p:spPr bwMode="auto">
            <a:xfrm>
              <a:off x="1536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16" name="Rectangle 47"/>
            <p:cNvSpPr>
              <a:spLocks noChangeArrowheads="1"/>
            </p:cNvSpPr>
            <p:nvPr/>
          </p:nvSpPr>
          <p:spPr bwMode="auto">
            <a:xfrm>
              <a:off x="2112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17" name="Rectangle 48"/>
            <p:cNvSpPr>
              <a:spLocks noChangeArrowheads="1"/>
            </p:cNvSpPr>
            <p:nvPr/>
          </p:nvSpPr>
          <p:spPr bwMode="auto">
            <a:xfrm>
              <a:off x="2688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18" name="Rectangle 49"/>
            <p:cNvSpPr>
              <a:spLocks noChangeArrowheads="1"/>
            </p:cNvSpPr>
            <p:nvPr/>
          </p:nvSpPr>
          <p:spPr bwMode="auto">
            <a:xfrm>
              <a:off x="3264" y="768"/>
              <a:ext cx="86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19" name="Rectangle 50"/>
            <p:cNvSpPr>
              <a:spLocks noChangeArrowheads="1"/>
            </p:cNvSpPr>
            <p:nvPr/>
          </p:nvSpPr>
          <p:spPr bwMode="auto">
            <a:xfrm>
              <a:off x="4128" y="768"/>
              <a:ext cx="1728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</p:grpSp>
      <p:grpSp>
        <p:nvGrpSpPr>
          <p:cNvPr id="6153" name="Group 51"/>
          <p:cNvGrpSpPr>
            <a:grpSpLocks/>
          </p:cNvGrpSpPr>
          <p:nvPr/>
        </p:nvGrpSpPr>
        <p:grpSpPr bwMode="auto">
          <a:xfrm>
            <a:off x="0" y="4419600"/>
            <a:ext cx="9144000" cy="609600"/>
            <a:chOff x="96" y="768"/>
            <a:chExt cx="5760" cy="480"/>
          </a:xfrm>
        </p:grpSpPr>
        <p:sp>
          <p:nvSpPr>
            <p:cNvPr id="7608" name="Rectangle 52"/>
            <p:cNvSpPr>
              <a:spLocks noChangeArrowheads="1"/>
            </p:cNvSpPr>
            <p:nvPr/>
          </p:nvSpPr>
          <p:spPr bwMode="auto">
            <a:xfrm>
              <a:off x="96" y="768"/>
              <a:ext cx="144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9" name="Rectangle 53"/>
            <p:cNvSpPr>
              <a:spLocks noChangeArrowheads="1"/>
            </p:cNvSpPr>
            <p:nvPr/>
          </p:nvSpPr>
          <p:spPr bwMode="auto">
            <a:xfrm>
              <a:off x="1536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10" name="Rectangle 54"/>
            <p:cNvSpPr>
              <a:spLocks noChangeArrowheads="1"/>
            </p:cNvSpPr>
            <p:nvPr/>
          </p:nvSpPr>
          <p:spPr bwMode="auto">
            <a:xfrm>
              <a:off x="2112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11" name="Rectangle 55"/>
            <p:cNvSpPr>
              <a:spLocks noChangeArrowheads="1"/>
            </p:cNvSpPr>
            <p:nvPr/>
          </p:nvSpPr>
          <p:spPr bwMode="auto">
            <a:xfrm>
              <a:off x="2688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12" name="Rectangle 56"/>
            <p:cNvSpPr>
              <a:spLocks noChangeArrowheads="1"/>
            </p:cNvSpPr>
            <p:nvPr/>
          </p:nvSpPr>
          <p:spPr bwMode="auto">
            <a:xfrm>
              <a:off x="3264" y="768"/>
              <a:ext cx="86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13" name="Rectangle 57"/>
            <p:cNvSpPr>
              <a:spLocks noChangeArrowheads="1"/>
            </p:cNvSpPr>
            <p:nvPr/>
          </p:nvSpPr>
          <p:spPr bwMode="auto">
            <a:xfrm>
              <a:off x="4128" y="768"/>
              <a:ext cx="1728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</p:grpSp>
      <p:grpSp>
        <p:nvGrpSpPr>
          <p:cNvPr id="6154" name="Group 58"/>
          <p:cNvGrpSpPr>
            <a:grpSpLocks/>
          </p:cNvGrpSpPr>
          <p:nvPr/>
        </p:nvGrpSpPr>
        <p:grpSpPr bwMode="auto">
          <a:xfrm>
            <a:off x="0" y="5638800"/>
            <a:ext cx="9144000" cy="609600"/>
            <a:chOff x="96" y="768"/>
            <a:chExt cx="5760" cy="480"/>
          </a:xfrm>
        </p:grpSpPr>
        <p:sp>
          <p:nvSpPr>
            <p:cNvPr id="7602" name="Rectangle 59"/>
            <p:cNvSpPr>
              <a:spLocks noChangeArrowheads="1"/>
            </p:cNvSpPr>
            <p:nvPr/>
          </p:nvSpPr>
          <p:spPr bwMode="auto">
            <a:xfrm>
              <a:off x="96" y="768"/>
              <a:ext cx="144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03" name="Rectangle 60"/>
            <p:cNvSpPr>
              <a:spLocks noChangeArrowheads="1"/>
            </p:cNvSpPr>
            <p:nvPr/>
          </p:nvSpPr>
          <p:spPr bwMode="auto">
            <a:xfrm>
              <a:off x="1536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04" name="Rectangle 61"/>
            <p:cNvSpPr>
              <a:spLocks noChangeArrowheads="1"/>
            </p:cNvSpPr>
            <p:nvPr/>
          </p:nvSpPr>
          <p:spPr bwMode="auto">
            <a:xfrm>
              <a:off x="2112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05" name="Rectangle 62"/>
            <p:cNvSpPr>
              <a:spLocks noChangeArrowheads="1"/>
            </p:cNvSpPr>
            <p:nvPr/>
          </p:nvSpPr>
          <p:spPr bwMode="auto">
            <a:xfrm>
              <a:off x="2688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06" name="Rectangle 63"/>
            <p:cNvSpPr>
              <a:spLocks noChangeArrowheads="1"/>
            </p:cNvSpPr>
            <p:nvPr/>
          </p:nvSpPr>
          <p:spPr bwMode="auto">
            <a:xfrm>
              <a:off x="3264" y="768"/>
              <a:ext cx="86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07" name="Rectangle 64"/>
            <p:cNvSpPr>
              <a:spLocks noChangeArrowheads="1"/>
            </p:cNvSpPr>
            <p:nvPr/>
          </p:nvSpPr>
          <p:spPr bwMode="auto">
            <a:xfrm>
              <a:off x="4128" y="768"/>
              <a:ext cx="1728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</p:grpSp>
      <p:grpSp>
        <p:nvGrpSpPr>
          <p:cNvPr id="6155" name="Group 65"/>
          <p:cNvGrpSpPr>
            <a:grpSpLocks/>
          </p:cNvGrpSpPr>
          <p:nvPr/>
        </p:nvGrpSpPr>
        <p:grpSpPr bwMode="auto">
          <a:xfrm>
            <a:off x="0" y="1371600"/>
            <a:ext cx="9144000" cy="609600"/>
            <a:chOff x="96" y="768"/>
            <a:chExt cx="5760" cy="480"/>
          </a:xfrm>
        </p:grpSpPr>
        <p:sp>
          <p:nvSpPr>
            <p:cNvPr id="7596" name="Rectangle 66"/>
            <p:cNvSpPr>
              <a:spLocks noChangeArrowheads="1"/>
            </p:cNvSpPr>
            <p:nvPr/>
          </p:nvSpPr>
          <p:spPr bwMode="auto">
            <a:xfrm>
              <a:off x="96" y="768"/>
              <a:ext cx="144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7" name="Rectangle 67"/>
            <p:cNvSpPr>
              <a:spLocks noChangeArrowheads="1"/>
            </p:cNvSpPr>
            <p:nvPr/>
          </p:nvSpPr>
          <p:spPr bwMode="auto">
            <a:xfrm>
              <a:off x="1536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598" name="Rectangle 68"/>
            <p:cNvSpPr>
              <a:spLocks noChangeArrowheads="1"/>
            </p:cNvSpPr>
            <p:nvPr/>
          </p:nvSpPr>
          <p:spPr bwMode="auto">
            <a:xfrm>
              <a:off x="2112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599" name="Rectangle 69"/>
            <p:cNvSpPr>
              <a:spLocks noChangeArrowheads="1"/>
            </p:cNvSpPr>
            <p:nvPr/>
          </p:nvSpPr>
          <p:spPr bwMode="auto">
            <a:xfrm>
              <a:off x="2688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00" name="Rectangle 70"/>
            <p:cNvSpPr>
              <a:spLocks noChangeArrowheads="1"/>
            </p:cNvSpPr>
            <p:nvPr/>
          </p:nvSpPr>
          <p:spPr bwMode="auto">
            <a:xfrm>
              <a:off x="3264" y="768"/>
              <a:ext cx="86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601" name="Rectangle 71"/>
            <p:cNvSpPr>
              <a:spLocks noChangeArrowheads="1"/>
            </p:cNvSpPr>
            <p:nvPr/>
          </p:nvSpPr>
          <p:spPr bwMode="auto">
            <a:xfrm>
              <a:off x="4128" y="768"/>
              <a:ext cx="1728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</p:grpSp>
      <p:grpSp>
        <p:nvGrpSpPr>
          <p:cNvPr id="6156" name="Group 72"/>
          <p:cNvGrpSpPr>
            <a:grpSpLocks/>
          </p:cNvGrpSpPr>
          <p:nvPr/>
        </p:nvGrpSpPr>
        <p:grpSpPr bwMode="auto">
          <a:xfrm>
            <a:off x="0" y="6248400"/>
            <a:ext cx="9144000" cy="609600"/>
            <a:chOff x="96" y="768"/>
            <a:chExt cx="5760" cy="480"/>
          </a:xfrm>
        </p:grpSpPr>
        <p:sp>
          <p:nvSpPr>
            <p:cNvPr id="7590" name="Rectangle 73"/>
            <p:cNvSpPr>
              <a:spLocks noChangeArrowheads="1"/>
            </p:cNvSpPr>
            <p:nvPr/>
          </p:nvSpPr>
          <p:spPr bwMode="auto">
            <a:xfrm>
              <a:off x="96" y="768"/>
              <a:ext cx="1440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91" name="Rectangle 74"/>
            <p:cNvSpPr>
              <a:spLocks noChangeArrowheads="1"/>
            </p:cNvSpPr>
            <p:nvPr/>
          </p:nvSpPr>
          <p:spPr bwMode="auto">
            <a:xfrm>
              <a:off x="1536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592" name="Rectangle 75"/>
            <p:cNvSpPr>
              <a:spLocks noChangeArrowheads="1"/>
            </p:cNvSpPr>
            <p:nvPr/>
          </p:nvSpPr>
          <p:spPr bwMode="auto">
            <a:xfrm>
              <a:off x="2112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593" name="Rectangle 76"/>
            <p:cNvSpPr>
              <a:spLocks noChangeArrowheads="1"/>
            </p:cNvSpPr>
            <p:nvPr/>
          </p:nvSpPr>
          <p:spPr bwMode="auto">
            <a:xfrm>
              <a:off x="2688" y="768"/>
              <a:ext cx="576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594" name="Rectangle 77"/>
            <p:cNvSpPr>
              <a:spLocks noChangeArrowheads="1"/>
            </p:cNvSpPr>
            <p:nvPr/>
          </p:nvSpPr>
          <p:spPr bwMode="auto">
            <a:xfrm>
              <a:off x="3264" y="768"/>
              <a:ext cx="864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  <p:sp>
          <p:nvSpPr>
            <p:cNvPr id="7595" name="Rectangle 78"/>
            <p:cNvSpPr>
              <a:spLocks noChangeArrowheads="1"/>
            </p:cNvSpPr>
            <p:nvPr/>
          </p:nvSpPr>
          <p:spPr bwMode="auto">
            <a:xfrm>
              <a:off x="4128" y="768"/>
              <a:ext cx="1728" cy="4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1"/>
            </a:p>
          </p:txBody>
        </p:sp>
      </p:grpSp>
      <p:grpSp>
        <p:nvGrpSpPr>
          <p:cNvPr id="6157" name="Group 79"/>
          <p:cNvGrpSpPr>
            <a:grpSpLocks/>
          </p:cNvGrpSpPr>
          <p:nvPr/>
        </p:nvGrpSpPr>
        <p:grpSpPr bwMode="auto">
          <a:xfrm flipV="1">
            <a:off x="76200" y="820738"/>
            <a:ext cx="533400" cy="504825"/>
            <a:chOff x="864" y="1152"/>
            <a:chExt cx="2880" cy="2880"/>
          </a:xfrm>
        </p:grpSpPr>
        <p:grpSp>
          <p:nvGrpSpPr>
            <p:cNvPr id="7469" name="Group 80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7580" name="Rectangle 8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1" name="Rectangle 8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" name="Rectangle 8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3" name="Rectangle 8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4" name="Rectangle 8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5" name="Rectangle 8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6" name="Rectangle 8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7" name="Rectangle 8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8" name="Rectangle 8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9" name="Rectangle 9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70" name="Group 91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7570" name="Rectangle 9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1" name="Rectangle 9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2" name="Rectangle 9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3" name="Rectangle 9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4" name="Rectangle 9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5" name="Rectangle 9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6" name="Rectangle 9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7" name="Rectangle 9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8" name="Rectangle 10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" name="Rectangle 10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71" name="Group 102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7560" name="Rectangle 10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61" name="Rectangle 10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62" name="Rectangle 10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63" name="Rectangle 10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64" name="Rectangle 10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65" name="Rectangle 10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66" name="Rectangle 10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67" name="Rectangle 11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68" name="Rectangle 11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69" name="Rectangle 11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72" name="Group 113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7550" name="Rectangle 11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51" name="Rectangle 11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52" name="Rectangle 11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53" name="Rectangle 11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54" name="Rectangle 11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55" name="Rectangle 11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56" name="Rectangle 12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57" name="Rectangle 12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58" name="Rectangle 12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59" name="Rectangle 12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73" name="Group 124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7540" name="Rectangle 12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41" name="Rectangle 12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42" name="Rectangle 12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43" name="Rectangle 12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44" name="Rectangle 12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45" name="Rectangle 13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46" name="Rectangle 13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47" name="Rectangle 13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48" name="Rectangle 13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49" name="Rectangle 13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74" name="Group 135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7530" name="Rectangle 13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31" name="Rectangle 13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32" name="Rectangle 13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33" name="Rectangle 13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34" name="Rectangle 14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35" name="Rectangle 14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36" name="Rectangle 14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37" name="Rectangle 14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38" name="Rectangle 14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39" name="Rectangle 14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75" name="Group 146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7520" name="Rectangle 14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21" name="Rectangle 14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22" name="Rectangle 14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23" name="Rectangle 15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24" name="Rectangle 15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25" name="Rectangle 15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26" name="Rectangle 15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27" name="Rectangle 15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28" name="Rectangle 15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29" name="Rectangle 15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76" name="Group 157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7510" name="Rectangle 15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11" name="Rectangle 15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12" name="Rectangle 16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13" name="Rectangle 16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14" name="Rectangle 16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15" name="Rectangle 16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16" name="Rectangle 16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17" name="Rectangle 16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18" name="Rectangle 16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19" name="Rectangle 16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77" name="Group 168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7500" name="Rectangle 16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01" name="Rectangle 17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02" name="Rectangle 17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03" name="Rectangle 17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04" name="Rectangle 17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05" name="Rectangle 17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06" name="Rectangle 17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07" name="Rectangle 17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08" name="Rectangle 17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09" name="Rectangle 17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78" name="Group 179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7490" name="Rectangle 18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1" name="Rectangle 18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2" name="Rectangle 18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3" name="Rectangle 18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4" name="Rectangle 18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5" name="Rectangle 18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6" name="Rectangle 18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7" name="Rectangle 18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8" name="Rectangle 18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99" name="Rectangle 18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79" name="Group 190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7480" name="Rectangle 19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1" name="Rectangle 19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2" name="Rectangle 19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3" name="Rectangle 19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4" name="Rectangle 19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5" name="Rectangle 19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6" name="Rectangle 19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7" name="Rectangle 19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8" name="Rectangle 19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9" name="Rectangle 20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158" name="Group 212"/>
          <p:cNvGrpSpPr>
            <a:grpSpLocks/>
          </p:cNvGrpSpPr>
          <p:nvPr/>
        </p:nvGrpSpPr>
        <p:grpSpPr bwMode="auto">
          <a:xfrm flipV="1">
            <a:off x="76200" y="6292850"/>
            <a:ext cx="533400" cy="504825"/>
            <a:chOff x="864" y="1152"/>
            <a:chExt cx="2880" cy="2880"/>
          </a:xfrm>
        </p:grpSpPr>
        <p:grpSp>
          <p:nvGrpSpPr>
            <p:cNvPr id="7348" name="Group 213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7459" name="Rectangle 21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0" name="Rectangle 21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1" name="Rectangle 21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2" name="Rectangle 21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3" name="Rectangle 21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4" name="Rectangle 21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5" name="Rectangle 22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6" name="Rectangle 22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7" name="Rectangle 22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68" name="Rectangle 22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49" name="Group 224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7449" name="Rectangle 22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50" name="Rectangle 22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51" name="Rectangle 22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52" name="Rectangle 22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53" name="Rectangle 22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54" name="Rectangle 23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55" name="Rectangle 23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56" name="Rectangle 23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57" name="Rectangle 23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58" name="Rectangle 23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50" name="Group 235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7439" name="Rectangle 23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0" name="Rectangle 23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1" name="Rectangle 23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2" name="Rectangle 23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3" name="Rectangle 24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4" name="Rectangle 24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5" name="Rectangle 24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6" name="Rectangle 24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7" name="Rectangle 24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48" name="Rectangle 24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51" name="Group 246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7429" name="Rectangle 24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0" name="Rectangle 24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1" name="Rectangle 24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2" name="Rectangle 25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3" name="Rectangle 25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4" name="Rectangle 25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5" name="Rectangle 25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6" name="Rectangle 25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7" name="Rectangle 25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38" name="Rectangle 25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52" name="Group 257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7419" name="Rectangle 25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0" name="Rectangle 25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1" name="Rectangle 26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2" name="Rectangle 26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3" name="Rectangle 26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4" name="Rectangle 26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5" name="Rectangle 26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6" name="Rectangle 26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7" name="Rectangle 26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28" name="Rectangle 26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53" name="Group 268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7409" name="Rectangle 26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0" name="Rectangle 27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1" name="Rectangle 27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2" name="Rectangle 27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3" name="Rectangle 27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4" name="Rectangle 27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5" name="Rectangle 27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6" name="Rectangle 27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7" name="Rectangle 27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18" name="Rectangle 27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54" name="Group 279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7399" name="Rectangle 28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00" name="Rectangle 28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01" name="Rectangle 28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02" name="Rectangle 28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03" name="Rectangle 28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04" name="Rectangle 28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05" name="Rectangle 28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06" name="Rectangle 28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07" name="Rectangle 28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08" name="Rectangle 28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55" name="Group 290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7389" name="Rectangle 29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0" name="Rectangle 29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1" name="Rectangle 29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2" name="Rectangle 29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3" name="Rectangle 29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4" name="Rectangle 29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5" name="Rectangle 29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6" name="Rectangle 29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7" name="Rectangle 29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98" name="Rectangle 30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56" name="Group 301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7379" name="Rectangle 30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0" name="Rectangle 30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1" name="Rectangle 30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2" name="Rectangle 30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3" name="Rectangle 30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4" name="Rectangle 30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5" name="Rectangle 30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6" name="Rectangle 30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7" name="Rectangle 31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88" name="Rectangle 31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57" name="Group 312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7369" name="Rectangle 31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0" name="Rectangle 31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1" name="Rectangle 31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2" name="Rectangle 31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3" name="Rectangle 31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" name="Rectangle 31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" name="Rectangle 31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6" name="Rectangle 32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7" name="Rectangle 32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8" name="Rectangle 32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358" name="Group 323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7359" name="Rectangle 32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0" name="Rectangle 32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1" name="Rectangle 32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2" name="Rectangle 32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3" name="Rectangle 32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4" name="Rectangle 32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5" name="Rectangle 33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6" name="Rectangle 33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7" name="Rectangle 33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8" name="Rectangle 33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159" name="Group 334"/>
          <p:cNvGrpSpPr>
            <a:grpSpLocks/>
          </p:cNvGrpSpPr>
          <p:nvPr/>
        </p:nvGrpSpPr>
        <p:grpSpPr bwMode="auto">
          <a:xfrm flipV="1">
            <a:off x="76200" y="5683250"/>
            <a:ext cx="533400" cy="504825"/>
            <a:chOff x="864" y="1152"/>
            <a:chExt cx="2880" cy="2880"/>
          </a:xfrm>
        </p:grpSpPr>
        <p:grpSp>
          <p:nvGrpSpPr>
            <p:cNvPr id="7227" name="Group 335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7338" name="Rectangle 33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9" name="Rectangle 33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0" name="Rectangle 33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1" name="Rectangle 33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2" name="Rectangle 34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3" name="Rectangle 34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4" name="Rectangle 34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5" name="Rectangle 34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6" name="Rectangle 34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47" name="Rectangle 34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28" name="Group 346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7328" name="Rectangle 34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9" name="Rectangle 34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0" name="Rectangle 34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1" name="Rectangle 35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2" name="Rectangle 35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3" name="Rectangle 35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4" name="Rectangle 35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5" name="Rectangle 35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6" name="Rectangle 35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37" name="Rectangle 35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29" name="Group 357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7318" name="Rectangle 35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9" name="Rectangle 35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0" name="Rectangle 36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1" name="Rectangle 36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2" name="Rectangle 36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3" name="Rectangle 36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4" name="Rectangle 36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5" name="Rectangle 36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6" name="Rectangle 36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27" name="Rectangle 36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30" name="Group 368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7308" name="Rectangle 36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9" name="Rectangle 37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0" name="Rectangle 37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1" name="Rectangle 37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2" name="Rectangle 37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3" name="Rectangle 37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4" name="Rectangle 37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5" name="Rectangle 37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6" name="Rectangle 37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17" name="Rectangle 37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31" name="Group 379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7298" name="Rectangle 38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9" name="Rectangle 38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0" name="Rectangle 38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1" name="Rectangle 38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2" name="Rectangle 38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3" name="Rectangle 38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4" name="Rectangle 38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5" name="Rectangle 38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6" name="Rectangle 38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7" name="Rectangle 38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32" name="Group 390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7288" name="Rectangle 39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9" name="Rectangle 39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0" name="Rectangle 39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1" name="Rectangle 39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2" name="Rectangle 39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3" name="Rectangle 39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4" name="Rectangle 39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5" name="Rectangle 39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6" name="Rectangle 39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7" name="Rectangle 40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33" name="Group 401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7278" name="Rectangle 40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9" name="Rectangle 40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0" name="Rectangle 40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1" name="Rectangle 40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2" name="Rectangle 40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3" name="Rectangle 40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4" name="Rectangle 40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5" name="Rectangle 40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6" name="Rectangle 41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7" name="Rectangle 41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34" name="Group 412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7268" name="Rectangle 41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9" name="Rectangle 41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0" name="Rectangle 41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1" name="Rectangle 41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" name="Rectangle 41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3" name="Rectangle 41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4" name="Rectangle 41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5" name="Rectangle 42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6" name="Rectangle 42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7" name="Rectangle 42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35" name="Group 423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7258" name="Rectangle 42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9" name="Rectangle 42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0" name="Rectangle 42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1" name="Rectangle 42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2" name="Rectangle 42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3" name="Rectangle 42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4" name="Rectangle 43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5" name="Rectangle 43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6" name="Rectangle 43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67" name="Rectangle 43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36" name="Group 434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7248" name="Rectangle 43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9" name="Rectangle 43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0" name="Rectangle 43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1" name="Rectangle 43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2" name="Rectangle 43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3" name="Rectangle 44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4" name="Rectangle 44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5" name="Rectangle 44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6" name="Rectangle 44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57" name="Rectangle 44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237" name="Group 445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7238" name="Rectangle 44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39" name="Rectangle 44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0" name="Rectangle 44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1" name="Rectangle 44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2" name="Rectangle 45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3" name="Rectangle 45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4" name="Rectangle 45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5" name="Rectangle 45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6" name="Rectangle 45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47" name="Rectangle 45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160" name="Group 456"/>
          <p:cNvGrpSpPr>
            <a:grpSpLocks/>
          </p:cNvGrpSpPr>
          <p:nvPr/>
        </p:nvGrpSpPr>
        <p:grpSpPr bwMode="auto">
          <a:xfrm flipV="1">
            <a:off x="76200" y="5084763"/>
            <a:ext cx="533400" cy="504825"/>
            <a:chOff x="864" y="1152"/>
            <a:chExt cx="2880" cy="2880"/>
          </a:xfrm>
        </p:grpSpPr>
        <p:grpSp>
          <p:nvGrpSpPr>
            <p:cNvPr id="7106" name="Group 457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7217" name="Rectangle 45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8" name="Rectangle 45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9" name="Rectangle 46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0" name="Rectangle 46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1" name="Rectangle 46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2" name="Rectangle 46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3" name="Rectangle 46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4" name="Rectangle 46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5" name="Rectangle 46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26" name="Rectangle 46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07" name="Group 468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7207" name="Rectangle 46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8" name="Rectangle 47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9" name="Rectangle 47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0" name="Rectangle 47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1" name="Rectangle 47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2" name="Rectangle 47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3" name="Rectangle 47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4" name="Rectangle 47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5" name="Rectangle 47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6" name="Rectangle 47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08" name="Group 479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7197" name="Rectangle 48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8" name="Rectangle 48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9" name="Rectangle 48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0" name="Rectangle 48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1" name="Rectangle 48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2" name="Rectangle 48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3" name="Rectangle 48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4" name="Rectangle 48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5" name="Rectangle 48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06" name="Rectangle 48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09" name="Group 490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7187" name="Rectangle 49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8" name="Rectangle 49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9" name="Rectangle 49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0" name="Rectangle 49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1" name="Rectangle 49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2" name="Rectangle 49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3" name="Rectangle 49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4" name="Rectangle 49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5" name="Rectangle 49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6" name="Rectangle 50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10" name="Group 501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7177" name="Rectangle 50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8" name="Rectangle 50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9" name="Rectangle 50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0" name="Rectangle 50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1" name="Rectangle 50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2" name="Rectangle 50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3" name="Rectangle 50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4" name="Rectangle 50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5" name="Rectangle 51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6" name="Rectangle 51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11" name="Group 512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7167" name="Rectangle 51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8" name="Rectangle 51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9" name="Rectangle 51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0" name="Rectangle 51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1" name="Rectangle 51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2" name="Rectangle 51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3" name="Rectangle 51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4" name="Rectangle 52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5" name="Rectangle 52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6" name="Rectangle 52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12" name="Group 523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7157" name="Rectangle 52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58" name="Rectangle 52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59" name="Rectangle 52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0" name="Rectangle 52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1" name="Rectangle 52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2" name="Rectangle 52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3" name="Rectangle 53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4" name="Rectangle 53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5" name="Rectangle 53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66" name="Rectangle 53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13" name="Group 534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7147" name="Rectangle 53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8" name="Rectangle 53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9" name="Rectangle 53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50" name="Rectangle 53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51" name="Rectangle 53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52" name="Rectangle 54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53" name="Rectangle 54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54" name="Rectangle 54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55" name="Rectangle 54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56" name="Rectangle 54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14" name="Group 545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7137" name="Rectangle 54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38" name="Rectangle 54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39" name="Rectangle 54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0" name="Rectangle 54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1" name="Rectangle 55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2" name="Rectangle 55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3" name="Rectangle 55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4" name="Rectangle 55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5" name="Rectangle 55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46" name="Rectangle 55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15" name="Group 556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7127" name="Rectangle 55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28" name="Rectangle 55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29" name="Rectangle 55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30" name="Rectangle 56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31" name="Rectangle 56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32" name="Rectangle 56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33" name="Rectangle 56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34" name="Rectangle 56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35" name="Rectangle 56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36" name="Rectangle 56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16" name="Group 567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7117" name="Rectangle 56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18" name="Rectangle 56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19" name="Rectangle 57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20" name="Rectangle 57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21" name="Rectangle 57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22" name="Rectangle 57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23" name="Rectangle 57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24" name="Rectangle 57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25" name="Rectangle 57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26" name="Rectangle 57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161" name="Group 578"/>
          <p:cNvGrpSpPr>
            <a:grpSpLocks/>
          </p:cNvGrpSpPr>
          <p:nvPr/>
        </p:nvGrpSpPr>
        <p:grpSpPr bwMode="auto">
          <a:xfrm flipV="1">
            <a:off x="76200" y="4479925"/>
            <a:ext cx="533400" cy="504825"/>
            <a:chOff x="864" y="1152"/>
            <a:chExt cx="2880" cy="2880"/>
          </a:xfrm>
        </p:grpSpPr>
        <p:grpSp>
          <p:nvGrpSpPr>
            <p:cNvPr id="6985" name="Group 579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7096" name="Rectangle 58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7" name="Rectangle 58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8" name="Rectangle 58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9" name="Rectangle 58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00" name="Rectangle 58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01" name="Rectangle 58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02" name="Rectangle 58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03" name="Rectangle 58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04" name="Rectangle 58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05" name="Rectangle 58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86" name="Group 590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7086" name="Rectangle 59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87" name="Rectangle 59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88" name="Rectangle 59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89" name="Rectangle 59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0" name="Rectangle 59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1" name="Rectangle 59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2" name="Rectangle 59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3" name="Rectangle 59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4" name="Rectangle 59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95" name="Rectangle 60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87" name="Group 601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7076" name="Rectangle 60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7" name="Rectangle 60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8" name="Rectangle 60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9" name="Rectangle 60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80" name="Rectangle 60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81" name="Rectangle 60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82" name="Rectangle 60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83" name="Rectangle 60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84" name="Rectangle 61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85" name="Rectangle 61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88" name="Group 612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7066" name="Rectangle 61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7" name="Rectangle 61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8" name="Rectangle 61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9" name="Rectangle 61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0" name="Rectangle 61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1" name="Rectangle 61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2" name="Rectangle 61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3" name="Rectangle 62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4" name="Rectangle 62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75" name="Rectangle 62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89" name="Group 623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7056" name="Rectangle 62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7" name="Rectangle 62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8" name="Rectangle 62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9" name="Rectangle 62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0" name="Rectangle 62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1" name="Rectangle 62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2" name="Rectangle 63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3" name="Rectangle 63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4" name="Rectangle 63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65" name="Rectangle 63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90" name="Group 634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7046" name="Rectangle 63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47" name="Rectangle 63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48" name="Rectangle 63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49" name="Rectangle 63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0" name="Rectangle 63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1" name="Rectangle 64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2" name="Rectangle 64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3" name="Rectangle 64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4" name="Rectangle 64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55" name="Rectangle 64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91" name="Group 645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7036" name="Rectangle 64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37" name="Rectangle 64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38" name="Rectangle 64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39" name="Rectangle 64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40" name="Rectangle 65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41" name="Rectangle 65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42" name="Rectangle 65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43" name="Rectangle 65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44" name="Rectangle 65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45" name="Rectangle 65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92" name="Group 656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7026" name="Rectangle 65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7" name="Rectangle 65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8" name="Rectangle 65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9" name="Rectangle 66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30" name="Rectangle 66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31" name="Rectangle 66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32" name="Rectangle 66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33" name="Rectangle 66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34" name="Rectangle 66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35" name="Rectangle 66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93" name="Group 667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7016" name="Rectangle 66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7" name="Rectangle 66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8" name="Rectangle 67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9" name="Rectangle 67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0" name="Rectangle 67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1" name="Rectangle 67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2" name="Rectangle 67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3" name="Rectangle 67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4" name="Rectangle 67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25" name="Rectangle 67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94" name="Group 678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7006" name="Rectangle 67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7" name="Rectangle 68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8" name="Rectangle 68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9" name="Rectangle 68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0" name="Rectangle 68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1" name="Rectangle 68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2" name="Rectangle 68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3" name="Rectangle 68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4" name="Rectangle 68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15" name="Rectangle 68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95" name="Group 689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6996" name="Rectangle 69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7" name="Rectangle 69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8" name="Rectangle 69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99" name="Rectangle 69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0" name="Rectangle 69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1" name="Rectangle 69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2" name="Rectangle 69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3" name="Rectangle 69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4" name="Rectangle 69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05" name="Rectangle 69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162" name="Group 700"/>
          <p:cNvGrpSpPr>
            <a:grpSpLocks/>
          </p:cNvGrpSpPr>
          <p:nvPr/>
        </p:nvGrpSpPr>
        <p:grpSpPr bwMode="auto">
          <a:xfrm flipV="1">
            <a:off x="76200" y="3870325"/>
            <a:ext cx="533400" cy="504825"/>
            <a:chOff x="864" y="1152"/>
            <a:chExt cx="2880" cy="2880"/>
          </a:xfrm>
        </p:grpSpPr>
        <p:grpSp>
          <p:nvGrpSpPr>
            <p:cNvPr id="6864" name="Group 701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6975" name="Rectangle 70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6" name="Rectangle 70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7" name="Rectangle 70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8" name="Rectangle 70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9" name="Rectangle 70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0" name="Rectangle 70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1" name="Rectangle 70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2" name="Rectangle 70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3" name="Rectangle 71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4" name="Rectangle 71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65" name="Group 712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6965" name="Rectangle 71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" name="Rectangle 71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" name="Rectangle 71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" name="Rectangle 71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9" name="Rectangle 71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0" name="Rectangle 71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1" name="Rectangle 71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" name="Rectangle 72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" name="Rectangle 72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" name="Rectangle 72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66" name="Group 723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6955" name="Rectangle 72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56" name="Rectangle 72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57" name="Rectangle 72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58" name="Rectangle 72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59" name="Rectangle 72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0" name="Rectangle 72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1" name="Rectangle 73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2" name="Rectangle 73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3" name="Rectangle 73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" name="Rectangle 73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67" name="Group 734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6945" name="Rectangle 73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46" name="Rectangle 73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47" name="Rectangle 73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48" name="Rectangle 73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49" name="Rectangle 73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50" name="Rectangle 74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51" name="Rectangle 74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52" name="Rectangle 74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53" name="Rectangle 74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54" name="Rectangle 74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68" name="Group 745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6935" name="Rectangle 74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36" name="Rectangle 74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37" name="Rectangle 74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38" name="Rectangle 74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39" name="Rectangle 75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40" name="Rectangle 75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41" name="Rectangle 75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42" name="Rectangle 75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43" name="Rectangle 75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44" name="Rectangle 75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69" name="Group 756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6925" name="Rectangle 75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6" name="Rectangle 75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7" name="Rectangle 75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8" name="Rectangle 76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9" name="Rectangle 76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30" name="Rectangle 76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31" name="Rectangle 76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32" name="Rectangle 76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33" name="Rectangle 76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34" name="Rectangle 76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70" name="Group 767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6915" name="Rectangle 76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6" name="Rectangle 76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7" name="Rectangle 77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8" name="Rectangle 77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9" name="Rectangle 77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0" name="Rectangle 77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1" name="Rectangle 77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2" name="Rectangle 77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3" name="Rectangle 77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24" name="Rectangle 77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71" name="Group 778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6905" name="Rectangle 77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06" name="Rectangle 78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07" name="Rectangle 78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08" name="Rectangle 78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09" name="Rectangle 78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0" name="Rectangle 78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1" name="Rectangle 78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2" name="Rectangle 78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3" name="Rectangle 78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14" name="Rectangle 78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72" name="Group 789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6895" name="Rectangle 79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96" name="Rectangle 79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97" name="Rectangle 79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98" name="Rectangle 79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99" name="Rectangle 79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00" name="Rectangle 79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01" name="Rectangle 79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02" name="Rectangle 79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03" name="Rectangle 79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04" name="Rectangle 79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73" name="Group 800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6885" name="Rectangle 80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86" name="Rectangle 80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87" name="Rectangle 80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88" name="Rectangle 80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89" name="Rectangle 80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90" name="Rectangle 80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91" name="Rectangle 80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92" name="Rectangle 80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93" name="Rectangle 80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94" name="Rectangle 81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74" name="Group 811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6875" name="Rectangle 81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76" name="Rectangle 81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77" name="Rectangle 81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78" name="Rectangle 81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79" name="Rectangle 81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80" name="Rectangle 81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81" name="Rectangle 81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82" name="Rectangle 81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83" name="Rectangle 82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84" name="Rectangle 82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163" name="Group 822"/>
          <p:cNvGrpSpPr>
            <a:grpSpLocks/>
          </p:cNvGrpSpPr>
          <p:nvPr/>
        </p:nvGrpSpPr>
        <p:grpSpPr bwMode="auto">
          <a:xfrm flipV="1">
            <a:off x="76200" y="3260725"/>
            <a:ext cx="533400" cy="504825"/>
            <a:chOff x="864" y="1152"/>
            <a:chExt cx="2880" cy="2880"/>
          </a:xfrm>
        </p:grpSpPr>
        <p:grpSp>
          <p:nvGrpSpPr>
            <p:cNvPr id="6743" name="Group 823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6854" name="Rectangle 82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55" name="Rectangle 82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56" name="Rectangle 82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57" name="Rectangle 82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58" name="Rectangle 82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59" name="Rectangle 82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0" name="Rectangle 83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1" name="Rectangle 83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2" name="Rectangle 83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3" name="Rectangle 83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744" name="Group 834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6844" name="Rectangle 83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5" name="Rectangle 83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6" name="Rectangle 83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7" name="Rectangle 83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8" name="Rectangle 83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9" name="Rectangle 84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50" name="Rectangle 84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51" name="Rectangle 84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52" name="Rectangle 84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53" name="Rectangle 84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745" name="Group 845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6834" name="Rectangle 84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5" name="Rectangle 84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6" name="Rectangle 84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7" name="Rectangle 84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8" name="Rectangle 85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9" name="Rectangle 85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0" name="Rectangle 85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1" name="Rectangle 85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2" name="Rectangle 85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43" name="Rectangle 85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746" name="Group 856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6824" name="Rectangle 85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25" name="Rectangle 85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26" name="Rectangle 85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27" name="Rectangle 86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28" name="Rectangle 86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29" name="Rectangle 86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0" name="Rectangle 86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1" name="Rectangle 86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2" name="Rectangle 86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33" name="Rectangle 86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747" name="Group 867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6814" name="Rectangle 86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5" name="Rectangle 86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6" name="Rectangle 87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7" name="Rectangle 87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8" name="Rectangle 87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9" name="Rectangle 87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20" name="Rectangle 87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21" name="Rectangle 87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22" name="Rectangle 87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23" name="Rectangle 87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748" name="Group 878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6804" name="Rectangle 87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5" name="Rectangle 88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6" name="Rectangle 88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7" name="Rectangle 88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8" name="Rectangle 88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9" name="Rectangle 88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0" name="Rectangle 88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1" name="Rectangle 88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2" name="Rectangle 88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13" name="Rectangle 88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749" name="Group 889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6794" name="Rectangle 89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95" name="Rectangle 89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96" name="Rectangle 89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97" name="Rectangle 89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98" name="Rectangle 89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99" name="Rectangle 89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0" name="Rectangle 89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1" name="Rectangle 89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2" name="Rectangle 89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03" name="Rectangle 89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750" name="Group 900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6784" name="Rectangle 90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5" name="Rectangle 90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6" name="Rectangle 90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7" name="Rectangle 90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8" name="Rectangle 90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9" name="Rectangle 90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90" name="Rectangle 90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91" name="Rectangle 90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92" name="Rectangle 90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93" name="Rectangle 91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751" name="Group 911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6774" name="Rectangle 91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5" name="Rectangle 91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6" name="Rectangle 91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7" name="Rectangle 91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8" name="Rectangle 91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9" name="Rectangle 91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0" name="Rectangle 91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1" name="Rectangle 91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2" name="Rectangle 92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83" name="Rectangle 92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752" name="Group 922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6764" name="Rectangle 92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5" name="Rectangle 92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6" name="Rectangle 92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7" name="Rectangle 92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8" name="Rectangle 92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9" name="Rectangle 92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0" name="Rectangle 92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1" name="Rectangle 93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2" name="Rectangle 93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73" name="Rectangle 93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753" name="Group 933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6754" name="Rectangle 93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55" name="Rectangle 93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56" name="Rectangle 93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57" name="Rectangle 93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58" name="Rectangle 93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59" name="Rectangle 93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0" name="Rectangle 94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1" name="Rectangle 94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2" name="Rectangle 94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3" name="Rectangle 94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164" name="Group 944"/>
          <p:cNvGrpSpPr>
            <a:grpSpLocks/>
          </p:cNvGrpSpPr>
          <p:nvPr/>
        </p:nvGrpSpPr>
        <p:grpSpPr bwMode="auto">
          <a:xfrm flipV="1">
            <a:off x="76200" y="2638425"/>
            <a:ext cx="533400" cy="504825"/>
            <a:chOff x="864" y="1152"/>
            <a:chExt cx="2880" cy="2880"/>
          </a:xfrm>
        </p:grpSpPr>
        <p:grpSp>
          <p:nvGrpSpPr>
            <p:cNvPr id="6622" name="Group 945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6733" name="Rectangle 94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34" name="Rectangle 94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35" name="Rectangle 94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36" name="Rectangle 94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37" name="Rectangle 95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38" name="Rectangle 95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39" name="Rectangle 95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40" name="Rectangle 95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41" name="Rectangle 95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42" name="Rectangle 95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23" name="Group 956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6723" name="Rectangle 95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24" name="Rectangle 95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25" name="Rectangle 95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26" name="Rectangle 96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27" name="Rectangle 96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28" name="Rectangle 96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29" name="Rectangle 96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30" name="Rectangle 96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31" name="Rectangle 96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32" name="Rectangle 96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24" name="Group 967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6713" name="Rectangle 96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14" name="Rectangle 96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15" name="Rectangle 97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16" name="Rectangle 97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17" name="Rectangle 97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18" name="Rectangle 97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19" name="Rectangle 97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20" name="Rectangle 97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21" name="Rectangle 97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22" name="Rectangle 97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25" name="Group 978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6703" name="Rectangle 97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4" name="Rectangle 98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5" name="Rectangle 98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6" name="Rectangle 98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7" name="Rectangle 98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8" name="Rectangle 98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9" name="Rectangle 98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10" name="Rectangle 98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11" name="Rectangle 98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12" name="Rectangle 98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26" name="Group 989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6693" name="Rectangle 99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94" name="Rectangle 99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95" name="Rectangle 99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96" name="Rectangle 99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97" name="Rectangle 99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98" name="Rectangle 99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99" name="Rectangle 99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0" name="Rectangle 99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1" name="Rectangle 99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02" name="Rectangle 99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27" name="Group 1000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6683" name="Rectangle 100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4" name="Rectangle 100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5" name="Rectangle 100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6" name="Rectangle 100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7" name="Rectangle 100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8" name="Rectangle 100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9" name="Rectangle 100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90" name="Rectangle 100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91" name="Rectangle 100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92" name="Rectangle 101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28" name="Group 1011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6673" name="Rectangle 101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4" name="Rectangle 101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5" name="Rectangle 101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6" name="Rectangle 101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7" name="Rectangle 101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8" name="Rectangle 101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9" name="Rectangle 101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0" name="Rectangle 101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1" name="Rectangle 102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2" name="Rectangle 102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29" name="Group 1022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6663" name="Rectangle 102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4" name="Rectangle 102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" name="Rectangle 102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" name="Rectangle 102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7" name="Rectangle 102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8" name="Rectangle 102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9" name="Rectangle 102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0" name="Rectangle 103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1" name="Rectangle 103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72" name="Rectangle 103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30" name="Group 1033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6653" name="Rectangle 103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4" name="Rectangle 103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5" name="Rectangle 103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6" name="Rectangle 103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7" name="Rectangle 103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8" name="Rectangle 103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" name="Rectangle 104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" name="Rectangle 104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1" name="Rectangle 104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2" name="Rectangle 104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31" name="Group 1044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6643" name="Rectangle 104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44" name="Rectangle 104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45" name="Rectangle 104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46" name="Rectangle 104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47" name="Rectangle 104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48" name="Rectangle 105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49" name="Rectangle 105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0" name="Rectangle 105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1" name="Rectangle 105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2" name="Rectangle 105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32" name="Group 1055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6633" name="Rectangle 105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4" name="Rectangle 105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5" name="Rectangle 105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6" name="Rectangle 105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7" name="Rectangle 106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8" name="Rectangle 106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39" name="Rectangle 106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40" name="Rectangle 106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41" name="Rectangle 106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42" name="Rectangle 106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165" name="Group 1066"/>
          <p:cNvGrpSpPr>
            <a:grpSpLocks/>
          </p:cNvGrpSpPr>
          <p:nvPr/>
        </p:nvGrpSpPr>
        <p:grpSpPr bwMode="auto">
          <a:xfrm flipV="1">
            <a:off x="76200" y="2041525"/>
            <a:ext cx="533400" cy="504825"/>
            <a:chOff x="864" y="1152"/>
            <a:chExt cx="2880" cy="2880"/>
          </a:xfrm>
        </p:grpSpPr>
        <p:grpSp>
          <p:nvGrpSpPr>
            <p:cNvPr id="6501" name="Group 1067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6612" name="Rectangle 106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3" name="Rectangle 106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4" name="Rectangle 107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5" name="Rectangle 107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6" name="Rectangle 107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7" name="Rectangle 107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8" name="Rectangle 107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9" name="Rectangle 107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0" name="Rectangle 107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21" name="Rectangle 107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02" name="Group 1078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6602" name="Rectangle 107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03" name="Rectangle 108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04" name="Rectangle 108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05" name="Rectangle 108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06" name="Rectangle 108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07" name="Rectangle 108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08" name="Rectangle 108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09" name="Rectangle 108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0" name="Rectangle 108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1" name="Rectangle 108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03" name="Group 1089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6592" name="Rectangle 109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3" name="Rectangle 109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4" name="Rectangle 109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5" name="Rectangle 109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6" name="Rectangle 109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7" name="Rectangle 109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8" name="Rectangle 109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9" name="Rectangle 109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00" name="Rectangle 109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01" name="Rectangle 109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04" name="Group 1100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6582" name="Rectangle 110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3" name="Rectangle 110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4" name="Rectangle 110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5" name="Rectangle 110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6" name="Rectangle 110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7" name="Rectangle 110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8" name="Rectangle 110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9" name="Rectangle 110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0" name="Rectangle 110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91" name="Rectangle 111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05" name="Group 1111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6572" name="Rectangle 111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3" name="Rectangle 111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4" name="Rectangle 111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5" name="Rectangle 111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6" name="Rectangle 111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7" name="Rectangle 111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8" name="Rectangle 111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9" name="Rectangle 111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0" name="Rectangle 112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81" name="Rectangle 112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06" name="Group 1122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6562" name="Rectangle 112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" name="Rectangle 112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4" name="Rectangle 112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5" name="Rectangle 112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6" name="Rectangle 112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7" name="Rectangle 112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8" name="Rectangle 112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9" name="Rectangle 113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0" name="Rectangle 113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71" name="Rectangle 113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07" name="Group 1133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6552" name="Rectangle 113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3" name="Rectangle 113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" name="Rectangle 113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" name="Rectangle 113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" name="Rectangle 113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7" name="Rectangle 113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8" name="Rectangle 114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9" name="Rectangle 114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0" name="Rectangle 114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1" name="Rectangle 114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08" name="Group 1144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6542" name="Rectangle 114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43" name="Rectangle 114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44" name="Rectangle 114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45" name="Rectangle 114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46" name="Rectangle 114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47" name="Rectangle 115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48" name="Rectangle 115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49" name="Rectangle 115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0" name="Rectangle 115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1" name="Rectangle 115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09" name="Group 1155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6532" name="Rectangle 115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3" name="Rectangle 115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4" name="Rectangle 115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5" name="Rectangle 115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6" name="Rectangle 116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7" name="Rectangle 116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8" name="Rectangle 116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9" name="Rectangle 116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40" name="Rectangle 116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41" name="Rectangle 116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10" name="Group 1166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6522" name="Rectangle 116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3" name="Rectangle 116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4" name="Rectangle 116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5" name="Rectangle 117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6" name="Rectangle 117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7" name="Rectangle 117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8" name="Rectangle 117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9" name="Rectangle 117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0" name="Rectangle 117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31" name="Rectangle 117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11" name="Group 1177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6512" name="Rectangle 117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3" name="Rectangle 117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4" name="Rectangle 118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5" name="Rectangle 118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6" name="Rectangle 118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7" name="Rectangle 118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8" name="Rectangle 118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19" name="Rectangle 118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0" name="Rectangle 118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21" name="Rectangle 118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166" name="Group 1188"/>
          <p:cNvGrpSpPr>
            <a:grpSpLocks/>
          </p:cNvGrpSpPr>
          <p:nvPr/>
        </p:nvGrpSpPr>
        <p:grpSpPr bwMode="auto">
          <a:xfrm flipV="1">
            <a:off x="76200" y="1431925"/>
            <a:ext cx="533400" cy="504825"/>
            <a:chOff x="864" y="1152"/>
            <a:chExt cx="2880" cy="2880"/>
          </a:xfrm>
        </p:grpSpPr>
        <p:grpSp>
          <p:nvGrpSpPr>
            <p:cNvPr id="6380" name="Group 1189"/>
            <p:cNvGrpSpPr>
              <a:grpSpLocks/>
            </p:cNvGrpSpPr>
            <p:nvPr/>
          </p:nvGrpSpPr>
          <p:grpSpPr bwMode="auto">
            <a:xfrm>
              <a:off x="864" y="1152"/>
              <a:ext cx="2880" cy="288"/>
              <a:chOff x="864" y="1152"/>
              <a:chExt cx="2880" cy="288"/>
            </a:xfrm>
          </p:grpSpPr>
          <p:sp>
            <p:nvSpPr>
              <p:cNvPr id="6491" name="Rectangle 119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2" name="Rectangle 119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3" name="Rectangle 119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4" name="Rectangle 119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5" name="Rectangle 119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6" name="Rectangle 119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7" name="Rectangle 119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8" name="Rectangle 119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9" name="Rectangle 119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00" name="Rectangle 119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81" name="Group 1200"/>
            <p:cNvGrpSpPr>
              <a:grpSpLocks/>
            </p:cNvGrpSpPr>
            <p:nvPr/>
          </p:nvGrpSpPr>
          <p:grpSpPr bwMode="auto">
            <a:xfrm>
              <a:off x="864" y="1440"/>
              <a:ext cx="2880" cy="288"/>
              <a:chOff x="864" y="1152"/>
              <a:chExt cx="2880" cy="288"/>
            </a:xfrm>
          </p:grpSpPr>
          <p:sp>
            <p:nvSpPr>
              <p:cNvPr id="6481" name="Rectangle 1201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2" name="Rectangle 1202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3" name="Rectangle 1203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4" name="Rectangle 120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5" name="Rectangle 1205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6" name="Rectangle 120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7" name="Rectangle 1207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8" name="Rectangle 120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9" name="Rectangle 1209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90" name="Rectangle 121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82" name="Group 1211"/>
            <p:cNvGrpSpPr>
              <a:grpSpLocks/>
            </p:cNvGrpSpPr>
            <p:nvPr/>
          </p:nvGrpSpPr>
          <p:grpSpPr bwMode="auto">
            <a:xfrm>
              <a:off x="864" y="1728"/>
              <a:ext cx="2880" cy="288"/>
              <a:chOff x="864" y="1152"/>
              <a:chExt cx="2880" cy="288"/>
            </a:xfrm>
          </p:grpSpPr>
          <p:sp>
            <p:nvSpPr>
              <p:cNvPr id="6471" name="Rectangle 1212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72" name="Rectangle 1213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73" name="Rectangle 121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74" name="Rectangle 1215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75" name="Rectangle 121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76" name="Rectangle 1217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77" name="Rectangle 121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78" name="Rectangle 1219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79" name="Rectangle 122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80" name="Rectangle 122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83" name="Group 1222"/>
            <p:cNvGrpSpPr>
              <a:grpSpLocks/>
            </p:cNvGrpSpPr>
            <p:nvPr/>
          </p:nvGrpSpPr>
          <p:grpSpPr bwMode="auto">
            <a:xfrm>
              <a:off x="864" y="2016"/>
              <a:ext cx="2880" cy="288"/>
              <a:chOff x="864" y="1152"/>
              <a:chExt cx="2880" cy="288"/>
            </a:xfrm>
          </p:grpSpPr>
          <p:sp>
            <p:nvSpPr>
              <p:cNvPr id="6461" name="Rectangle 1223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2" name="Rectangle 1224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3" name="Rectangle 1225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4" name="Rectangle 122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5" name="Rectangle 1227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6" name="Rectangle 122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7" name="Rectangle 1229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8" name="Rectangle 123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9" name="Rectangle 1231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70" name="Rectangle 123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84" name="Group 1233"/>
            <p:cNvGrpSpPr>
              <a:grpSpLocks/>
            </p:cNvGrpSpPr>
            <p:nvPr/>
          </p:nvGrpSpPr>
          <p:grpSpPr bwMode="auto">
            <a:xfrm>
              <a:off x="864" y="2304"/>
              <a:ext cx="2880" cy="288"/>
              <a:chOff x="864" y="1152"/>
              <a:chExt cx="2880" cy="288"/>
            </a:xfrm>
          </p:grpSpPr>
          <p:sp>
            <p:nvSpPr>
              <p:cNvPr id="6451" name="Rectangle 1234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" name="Rectangle 1235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" name="Rectangle 123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" name="Rectangle 1237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" name="Rectangle 123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" name="Rectangle 1239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7" name="Rectangle 124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8" name="Rectangle 1241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9" name="Rectangle 124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0" name="Rectangle 1243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85" name="Group 1244"/>
            <p:cNvGrpSpPr>
              <a:grpSpLocks/>
            </p:cNvGrpSpPr>
            <p:nvPr/>
          </p:nvGrpSpPr>
          <p:grpSpPr bwMode="auto">
            <a:xfrm>
              <a:off x="864" y="2592"/>
              <a:ext cx="2880" cy="288"/>
              <a:chOff x="864" y="1152"/>
              <a:chExt cx="2880" cy="288"/>
            </a:xfrm>
          </p:grpSpPr>
          <p:sp>
            <p:nvSpPr>
              <p:cNvPr id="6441" name="Rectangle 1245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2" name="Rectangle 1246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3" name="Rectangle 1247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4" name="Rectangle 124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5" name="Rectangle 1249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6" name="Rectangle 125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7" name="Rectangle 1251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8" name="Rectangle 125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9" name="Rectangle 1253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0" name="Rectangle 125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86" name="Group 1255"/>
            <p:cNvGrpSpPr>
              <a:grpSpLocks/>
            </p:cNvGrpSpPr>
            <p:nvPr/>
          </p:nvGrpSpPr>
          <p:grpSpPr bwMode="auto">
            <a:xfrm>
              <a:off x="864" y="2880"/>
              <a:ext cx="2880" cy="288"/>
              <a:chOff x="864" y="1152"/>
              <a:chExt cx="2880" cy="288"/>
            </a:xfrm>
          </p:grpSpPr>
          <p:sp>
            <p:nvSpPr>
              <p:cNvPr id="6431" name="Rectangle 1256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2" name="Rectangle 1257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3" name="Rectangle 125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4" name="Rectangle 1259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5" name="Rectangle 126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6" name="Rectangle 126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7" name="Rectangle 126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8" name="Rectangle 1263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9" name="Rectangle 126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0" name="Rectangle 1265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87" name="Group 1266"/>
            <p:cNvGrpSpPr>
              <a:grpSpLocks/>
            </p:cNvGrpSpPr>
            <p:nvPr/>
          </p:nvGrpSpPr>
          <p:grpSpPr bwMode="auto">
            <a:xfrm>
              <a:off x="864" y="3168"/>
              <a:ext cx="2880" cy="288"/>
              <a:chOff x="864" y="1152"/>
              <a:chExt cx="2880" cy="288"/>
            </a:xfrm>
          </p:grpSpPr>
          <p:sp>
            <p:nvSpPr>
              <p:cNvPr id="6421" name="Rectangle 1267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2" name="Rectangle 1268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3" name="Rectangle 1269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4" name="Rectangle 127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5" name="Rectangle 1271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6" name="Rectangle 127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7" name="Rectangle 1273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8" name="Rectangle 127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9" name="Rectangle 1275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30" name="Rectangle 127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88" name="Group 1277"/>
            <p:cNvGrpSpPr>
              <a:grpSpLocks/>
            </p:cNvGrpSpPr>
            <p:nvPr/>
          </p:nvGrpSpPr>
          <p:grpSpPr bwMode="auto">
            <a:xfrm>
              <a:off x="864" y="3456"/>
              <a:ext cx="2880" cy="288"/>
              <a:chOff x="864" y="1152"/>
              <a:chExt cx="2880" cy="288"/>
            </a:xfrm>
          </p:grpSpPr>
          <p:sp>
            <p:nvSpPr>
              <p:cNvPr id="6411" name="Rectangle 1278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2" name="Rectangle 1279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3" name="Rectangle 128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4" name="Rectangle 1281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5" name="Rectangle 128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6" name="Rectangle 1283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7" name="Rectangle 128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8" name="Rectangle 1285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9" name="Rectangle 128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20" name="Rectangle 128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89" name="Group 1288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6401" name="Rectangle 1289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2" name="Rectangle 1290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3" name="Rectangle 1291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4" name="Rectangle 129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5" name="Rectangle 1293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6" name="Rectangle 129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7" name="Rectangle 1295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8" name="Rectangle 129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9" name="Rectangle 1297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10" name="Rectangle 129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90" name="Group 1299"/>
            <p:cNvGrpSpPr>
              <a:grpSpLocks/>
            </p:cNvGrpSpPr>
            <p:nvPr/>
          </p:nvGrpSpPr>
          <p:grpSpPr bwMode="auto">
            <a:xfrm>
              <a:off x="864" y="3744"/>
              <a:ext cx="2880" cy="288"/>
              <a:chOff x="864" y="1152"/>
              <a:chExt cx="2880" cy="288"/>
            </a:xfrm>
          </p:grpSpPr>
          <p:sp>
            <p:nvSpPr>
              <p:cNvPr id="6391" name="Rectangle 1300"/>
              <p:cNvSpPr>
                <a:spLocks noChangeArrowheads="1"/>
              </p:cNvSpPr>
              <p:nvPr/>
            </p:nvSpPr>
            <p:spPr bwMode="auto">
              <a:xfrm>
                <a:off x="86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2" name="Rectangle 1301"/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3" name="Rectangle 130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4" name="Rectangle 1303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5" name="Rectangle 130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6" name="Rectangle 1305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7" name="Rectangle 130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8" name="Rectangle 1307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99" name="Rectangle 130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0" name="Rectangle 1309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88" cy="28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167" name="Group 1905"/>
          <p:cNvGrpSpPr>
            <a:grpSpLocks/>
          </p:cNvGrpSpPr>
          <p:nvPr/>
        </p:nvGrpSpPr>
        <p:grpSpPr bwMode="auto">
          <a:xfrm flipV="1">
            <a:off x="717550" y="6308725"/>
            <a:ext cx="76200" cy="504825"/>
            <a:chOff x="3360" y="864"/>
            <a:chExt cx="96" cy="960"/>
          </a:xfrm>
        </p:grpSpPr>
        <p:sp>
          <p:nvSpPr>
            <p:cNvPr id="6370" name="Rectangle 1906"/>
            <p:cNvSpPr>
              <a:spLocks noChangeArrowheads="1"/>
            </p:cNvSpPr>
            <p:nvPr/>
          </p:nvSpPr>
          <p:spPr bwMode="auto">
            <a:xfrm>
              <a:off x="3360" y="86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1" name="Rectangle 1907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2" name="Rectangle 1908"/>
            <p:cNvSpPr>
              <a:spLocks noChangeArrowheads="1"/>
            </p:cNvSpPr>
            <p:nvPr/>
          </p:nvSpPr>
          <p:spPr bwMode="auto">
            <a:xfrm>
              <a:off x="3360" y="105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3" name="Rectangle 1909"/>
            <p:cNvSpPr>
              <a:spLocks noChangeArrowheads="1"/>
            </p:cNvSpPr>
            <p:nvPr/>
          </p:nvSpPr>
          <p:spPr bwMode="auto">
            <a:xfrm>
              <a:off x="3360" y="115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4" name="Rectangle 1910"/>
            <p:cNvSpPr>
              <a:spLocks noChangeArrowheads="1"/>
            </p:cNvSpPr>
            <p:nvPr/>
          </p:nvSpPr>
          <p:spPr bwMode="auto">
            <a:xfrm>
              <a:off x="3360" y="124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5" name="Rectangle 1911"/>
            <p:cNvSpPr>
              <a:spLocks noChangeArrowheads="1"/>
            </p:cNvSpPr>
            <p:nvPr/>
          </p:nvSpPr>
          <p:spPr bwMode="auto">
            <a:xfrm>
              <a:off x="3360" y="1344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6" name="Rectangle 1912"/>
            <p:cNvSpPr>
              <a:spLocks noChangeArrowheads="1"/>
            </p:cNvSpPr>
            <p:nvPr/>
          </p:nvSpPr>
          <p:spPr bwMode="auto">
            <a:xfrm>
              <a:off x="3360" y="1440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7" name="Rectangle 1913"/>
            <p:cNvSpPr>
              <a:spLocks noChangeArrowheads="1"/>
            </p:cNvSpPr>
            <p:nvPr/>
          </p:nvSpPr>
          <p:spPr bwMode="auto">
            <a:xfrm>
              <a:off x="3360" y="1536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8" name="Rectangle 1914"/>
            <p:cNvSpPr>
              <a:spLocks noChangeArrowheads="1"/>
            </p:cNvSpPr>
            <p:nvPr/>
          </p:nvSpPr>
          <p:spPr bwMode="auto">
            <a:xfrm>
              <a:off x="3360" y="1632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9" name="Rectangle 1915"/>
            <p:cNvSpPr>
              <a:spLocks noChangeArrowheads="1"/>
            </p:cNvSpPr>
            <p:nvPr/>
          </p:nvSpPr>
          <p:spPr bwMode="auto">
            <a:xfrm>
              <a:off x="3360" y="1728"/>
              <a:ext cx="96" cy="9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68" name="Text Box 1916"/>
          <p:cNvSpPr txBox="1">
            <a:spLocks noChangeArrowheads="1"/>
          </p:cNvSpPr>
          <p:nvPr/>
        </p:nvSpPr>
        <p:spPr bwMode="auto">
          <a:xfrm>
            <a:off x="2471738" y="8667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1</a:t>
            </a:r>
          </a:p>
        </p:txBody>
      </p:sp>
      <p:sp>
        <p:nvSpPr>
          <p:cNvPr id="6169" name="Text Box 1917"/>
          <p:cNvSpPr txBox="1">
            <a:spLocks noChangeArrowheads="1"/>
          </p:cNvSpPr>
          <p:nvPr/>
        </p:nvSpPr>
        <p:spPr bwMode="auto">
          <a:xfrm>
            <a:off x="3462338" y="8667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0</a:t>
            </a:r>
          </a:p>
        </p:txBody>
      </p:sp>
      <p:sp>
        <p:nvSpPr>
          <p:cNvPr id="6170" name="Text Box 1918"/>
          <p:cNvSpPr txBox="1">
            <a:spLocks noChangeArrowheads="1"/>
          </p:cNvSpPr>
          <p:nvPr/>
        </p:nvSpPr>
        <p:spPr bwMode="auto">
          <a:xfrm>
            <a:off x="2471738" y="14763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1</a:t>
            </a:r>
          </a:p>
        </p:txBody>
      </p:sp>
      <p:sp>
        <p:nvSpPr>
          <p:cNvPr id="6171" name="Text Box 1919"/>
          <p:cNvSpPr txBox="1">
            <a:spLocks noChangeArrowheads="1"/>
          </p:cNvSpPr>
          <p:nvPr/>
        </p:nvSpPr>
        <p:spPr bwMode="auto">
          <a:xfrm>
            <a:off x="3446463" y="14620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0</a:t>
            </a:r>
          </a:p>
        </p:txBody>
      </p:sp>
      <p:sp>
        <p:nvSpPr>
          <p:cNvPr id="6172" name="Text Box 1920"/>
          <p:cNvSpPr txBox="1">
            <a:spLocks noChangeArrowheads="1"/>
          </p:cNvSpPr>
          <p:nvPr/>
        </p:nvSpPr>
        <p:spPr bwMode="auto">
          <a:xfrm>
            <a:off x="4376738" y="8667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1</a:t>
            </a:r>
          </a:p>
        </p:txBody>
      </p:sp>
      <p:sp>
        <p:nvSpPr>
          <p:cNvPr id="6173" name="Text Box 1921"/>
          <p:cNvSpPr txBox="1">
            <a:spLocks noChangeArrowheads="1"/>
          </p:cNvSpPr>
          <p:nvPr/>
        </p:nvSpPr>
        <p:spPr bwMode="auto">
          <a:xfrm>
            <a:off x="4362450" y="14573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2</a:t>
            </a:r>
          </a:p>
        </p:txBody>
      </p:sp>
      <p:sp>
        <p:nvSpPr>
          <p:cNvPr id="6174" name="Text Box 1922"/>
          <p:cNvSpPr txBox="1">
            <a:spLocks noChangeArrowheads="1"/>
          </p:cNvSpPr>
          <p:nvPr/>
        </p:nvSpPr>
        <p:spPr bwMode="auto">
          <a:xfrm>
            <a:off x="6510338" y="819150"/>
            <a:ext cx="2633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i="1"/>
              <a:t>một tr</a:t>
            </a:r>
            <a:r>
              <a:rPr lang="vi-VN" sz="2400" i="1"/>
              <a:t>ă</a:t>
            </a:r>
            <a:r>
              <a:rPr lang="en-US" sz="2400" i="1"/>
              <a:t>m linh một</a:t>
            </a:r>
          </a:p>
        </p:txBody>
      </p:sp>
      <p:sp>
        <p:nvSpPr>
          <p:cNvPr id="6175" name="Text Box 1923"/>
          <p:cNvSpPr txBox="1">
            <a:spLocks noChangeArrowheads="1"/>
          </p:cNvSpPr>
          <p:nvPr/>
        </p:nvSpPr>
        <p:spPr bwMode="auto">
          <a:xfrm>
            <a:off x="6445250" y="1414463"/>
            <a:ext cx="2667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i="1"/>
              <a:t>một tr</a:t>
            </a:r>
            <a:r>
              <a:rPr lang="vi-VN" sz="2400" i="1"/>
              <a:t>ă</a:t>
            </a:r>
            <a:r>
              <a:rPr lang="en-US" sz="2400" i="1"/>
              <a:t>m linh hai </a:t>
            </a:r>
          </a:p>
        </p:txBody>
      </p:sp>
      <p:sp>
        <p:nvSpPr>
          <p:cNvPr id="6176" name="Text Box 1924"/>
          <p:cNvSpPr txBox="1">
            <a:spLocks noChangeArrowheads="1"/>
          </p:cNvSpPr>
          <p:nvPr/>
        </p:nvSpPr>
        <p:spPr bwMode="auto">
          <a:xfrm>
            <a:off x="2470150" y="20097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1</a:t>
            </a:r>
          </a:p>
        </p:txBody>
      </p:sp>
      <p:sp>
        <p:nvSpPr>
          <p:cNvPr id="6177" name="Text Box 1925"/>
          <p:cNvSpPr txBox="1">
            <a:spLocks noChangeArrowheads="1"/>
          </p:cNvSpPr>
          <p:nvPr/>
        </p:nvSpPr>
        <p:spPr bwMode="auto">
          <a:xfrm>
            <a:off x="3417888" y="20097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0</a:t>
            </a:r>
          </a:p>
        </p:txBody>
      </p:sp>
      <p:sp>
        <p:nvSpPr>
          <p:cNvPr id="6178" name="Text Box 1926"/>
          <p:cNvSpPr txBox="1">
            <a:spLocks noChangeArrowheads="1"/>
          </p:cNvSpPr>
          <p:nvPr/>
        </p:nvSpPr>
        <p:spPr bwMode="auto">
          <a:xfrm>
            <a:off x="4343400" y="20097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3</a:t>
            </a:r>
          </a:p>
        </p:txBody>
      </p:sp>
      <p:sp>
        <p:nvSpPr>
          <p:cNvPr id="6179" name="Text Box 1927"/>
          <p:cNvSpPr txBox="1">
            <a:spLocks noChangeArrowheads="1"/>
          </p:cNvSpPr>
          <p:nvPr/>
        </p:nvSpPr>
        <p:spPr bwMode="auto">
          <a:xfrm>
            <a:off x="6400800" y="2009775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i="1"/>
              <a:t>một tr</a:t>
            </a:r>
            <a:r>
              <a:rPr lang="vi-VN" sz="2400" i="1"/>
              <a:t>ă</a:t>
            </a:r>
            <a:r>
              <a:rPr lang="en-US" sz="2400" i="1"/>
              <a:t>m linh ba </a:t>
            </a:r>
          </a:p>
        </p:txBody>
      </p:sp>
      <p:sp>
        <p:nvSpPr>
          <p:cNvPr id="6180" name="Text Box 1928"/>
          <p:cNvSpPr txBox="1">
            <a:spLocks noChangeArrowheads="1"/>
          </p:cNvSpPr>
          <p:nvPr/>
        </p:nvSpPr>
        <p:spPr bwMode="auto">
          <a:xfrm>
            <a:off x="5381625" y="866775"/>
            <a:ext cx="942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101</a:t>
            </a:r>
          </a:p>
        </p:txBody>
      </p:sp>
      <p:sp>
        <p:nvSpPr>
          <p:cNvPr id="6181" name="Text Box 1929"/>
          <p:cNvSpPr txBox="1">
            <a:spLocks noChangeArrowheads="1"/>
          </p:cNvSpPr>
          <p:nvPr/>
        </p:nvSpPr>
        <p:spPr bwMode="auto">
          <a:xfrm>
            <a:off x="5367338" y="1433513"/>
            <a:ext cx="9572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102</a:t>
            </a:r>
          </a:p>
        </p:txBody>
      </p:sp>
      <p:sp>
        <p:nvSpPr>
          <p:cNvPr id="6182" name="Text Box 1930"/>
          <p:cNvSpPr txBox="1">
            <a:spLocks noChangeArrowheads="1"/>
          </p:cNvSpPr>
          <p:nvPr/>
        </p:nvSpPr>
        <p:spPr bwMode="auto">
          <a:xfrm>
            <a:off x="5367338" y="2009775"/>
            <a:ext cx="1033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103</a:t>
            </a:r>
          </a:p>
        </p:txBody>
      </p:sp>
      <p:grpSp>
        <p:nvGrpSpPr>
          <p:cNvPr id="38600" name="Group 1931"/>
          <p:cNvGrpSpPr>
            <a:grpSpLocks/>
          </p:cNvGrpSpPr>
          <p:nvPr/>
        </p:nvGrpSpPr>
        <p:grpSpPr bwMode="auto">
          <a:xfrm>
            <a:off x="2286000" y="2590800"/>
            <a:ext cx="6858000" cy="609600"/>
            <a:chOff x="1440" y="1632"/>
            <a:chExt cx="4320" cy="384"/>
          </a:xfrm>
        </p:grpSpPr>
        <p:sp>
          <p:nvSpPr>
            <p:cNvPr id="6365" name="Rectangle 1932"/>
            <p:cNvSpPr>
              <a:spLocks noChangeArrowheads="1"/>
            </p:cNvSpPr>
            <p:nvPr/>
          </p:nvSpPr>
          <p:spPr bwMode="auto">
            <a:xfrm>
              <a:off x="1440" y="1632"/>
              <a:ext cx="57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</a:t>
              </a:r>
            </a:p>
          </p:txBody>
        </p:sp>
        <p:sp>
          <p:nvSpPr>
            <p:cNvPr id="6366" name="Rectangle 1933"/>
            <p:cNvSpPr>
              <a:spLocks noChangeArrowheads="1"/>
            </p:cNvSpPr>
            <p:nvPr/>
          </p:nvSpPr>
          <p:spPr bwMode="auto">
            <a:xfrm>
              <a:off x="2016" y="1632"/>
              <a:ext cx="57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</a:t>
              </a:r>
            </a:p>
          </p:txBody>
        </p:sp>
        <p:sp>
          <p:nvSpPr>
            <p:cNvPr id="6367" name="Rectangle 1934"/>
            <p:cNvSpPr>
              <a:spLocks noChangeArrowheads="1"/>
            </p:cNvSpPr>
            <p:nvPr/>
          </p:nvSpPr>
          <p:spPr bwMode="auto">
            <a:xfrm>
              <a:off x="2592" y="1632"/>
              <a:ext cx="576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</a:t>
              </a:r>
            </a:p>
          </p:txBody>
        </p:sp>
        <p:sp>
          <p:nvSpPr>
            <p:cNvPr id="6368" name="Rectangle 1935"/>
            <p:cNvSpPr>
              <a:spLocks noChangeArrowheads="1"/>
            </p:cNvSpPr>
            <p:nvPr/>
          </p:nvSpPr>
          <p:spPr bwMode="auto">
            <a:xfrm>
              <a:off x="3168" y="1632"/>
              <a:ext cx="86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</a:t>
              </a:r>
            </a:p>
          </p:txBody>
        </p:sp>
        <p:sp>
          <p:nvSpPr>
            <p:cNvPr id="6369" name="Rectangle 1936"/>
            <p:cNvSpPr>
              <a:spLocks noChangeArrowheads="1"/>
            </p:cNvSpPr>
            <p:nvPr/>
          </p:nvSpPr>
          <p:spPr bwMode="auto">
            <a:xfrm>
              <a:off x="4032" y="1632"/>
              <a:ext cx="1728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………………………</a:t>
              </a:r>
            </a:p>
          </p:txBody>
        </p:sp>
      </p:grpSp>
      <p:grpSp>
        <p:nvGrpSpPr>
          <p:cNvPr id="38611" name="Group 1937"/>
          <p:cNvGrpSpPr>
            <a:grpSpLocks/>
          </p:cNvGrpSpPr>
          <p:nvPr/>
        </p:nvGrpSpPr>
        <p:grpSpPr bwMode="auto">
          <a:xfrm>
            <a:off x="0" y="3200400"/>
            <a:ext cx="9144000" cy="609600"/>
            <a:chOff x="288" y="1920"/>
            <a:chExt cx="5760" cy="384"/>
          </a:xfrm>
        </p:grpSpPr>
        <p:sp>
          <p:nvSpPr>
            <p:cNvPr id="6358" name="Rectangle 1938"/>
            <p:cNvSpPr>
              <a:spLocks noChangeArrowheads="1"/>
            </p:cNvSpPr>
            <p:nvPr/>
          </p:nvSpPr>
          <p:spPr bwMode="auto">
            <a:xfrm>
              <a:off x="288" y="1920"/>
              <a:ext cx="1440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9" name="Group 1939"/>
            <p:cNvGrpSpPr>
              <a:grpSpLocks/>
            </p:cNvGrpSpPr>
            <p:nvPr/>
          </p:nvGrpSpPr>
          <p:grpSpPr bwMode="auto">
            <a:xfrm>
              <a:off x="1728" y="1920"/>
              <a:ext cx="4320" cy="384"/>
              <a:chOff x="1440" y="1632"/>
              <a:chExt cx="4320" cy="384"/>
            </a:xfrm>
          </p:grpSpPr>
          <p:sp>
            <p:nvSpPr>
              <p:cNvPr id="6360" name="Rectangle 1940"/>
              <p:cNvSpPr>
                <a:spLocks noChangeArrowheads="1"/>
              </p:cNvSpPr>
              <p:nvPr/>
            </p:nvSpPr>
            <p:spPr bwMode="auto">
              <a:xfrm>
                <a:off x="1440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……</a:t>
                </a:r>
              </a:p>
            </p:txBody>
          </p:sp>
          <p:sp>
            <p:nvSpPr>
              <p:cNvPr id="6361" name="Rectangle 1941"/>
              <p:cNvSpPr>
                <a:spLocks noChangeArrowheads="1"/>
              </p:cNvSpPr>
              <p:nvPr/>
            </p:nvSpPr>
            <p:spPr bwMode="auto">
              <a:xfrm>
                <a:off x="2016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……</a:t>
                </a:r>
              </a:p>
            </p:txBody>
          </p:sp>
          <p:sp>
            <p:nvSpPr>
              <p:cNvPr id="6362" name="Rectangle 1942"/>
              <p:cNvSpPr>
                <a:spLocks noChangeArrowheads="1"/>
              </p:cNvSpPr>
              <p:nvPr/>
            </p:nvSpPr>
            <p:spPr bwMode="auto">
              <a:xfrm>
                <a:off x="2592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……</a:t>
                </a:r>
              </a:p>
            </p:txBody>
          </p:sp>
          <p:sp>
            <p:nvSpPr>
              <p:cNvPr id="6363" name="Rectangle 1943"/>
              <p:cNvSpPr>
                <a:spLocks noChangeArrowheads="1"/>
              </p:cNvSpPr>
              <p:nvPr/>
            </p:nvSpPr>
            <p:spPr bwMode="auto">
              <a:xfrm>
                <a:off x="3168" y="1632"/>
                <a:ext cx="864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……</a:t>
                </a:r>
              </a:p>
            </p:txBody>
          </p:sp>
          <p:sp>
            <p:nvSpPr>
              <p:cNvPr id="6364" name="Rectangle 1944"/>
              <p:cNvSpPr>
                <a:spLocks noChangeArrowheads="1"/>
              </p:cNvSpPr>
              <p:nvPr/>
            </p:nvSpPr>
            <p:spPr bwMode="auto">
              <a:xfrm>
                <a:off x="4032" y="1632"/>
                <a:ext cx="1728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………………………</a:t>
                </a:r>
              </a:p>
            </p:txBody>
          </p:sp>
        </p:grpSp>
      </p:grpSp>
      <p:grpSp>
        <p:nvGrpSpPr>
          <p:cNvPr id="39950" name="Group 1945"/>
          <p:cNvGrpSpPr>
            <a:grpSpLocks/>
          </p:cNvGrpSpPr>
          <p:nvPr/>
        </p:nvGrpSpPr>
        <p:grpSpPr bwMode="auto">
          <a:xfrm>
            <a:off x="0" y="3810000"/>
            <a:ext cx="9144000" cy="609600"/>
            <a:chOff x="384" y="2016"/>
            <a:chExt cx="5760" cy="384"/>
          </a:xfrm>
        </p:grpSpPr>
        <p:sp>
          <p:nvSpPr>
            <p:cNvPr id="6351" name="Rectangle 1946"/>
            <p:cNvSpPr>
              <a:spLocks noChangeArrowheads="1"/>
            </p:cNvSpPr>
            <p:nvPr/>
          </p:nvSpPr>
          <p:spPr bwMode="auto">
            <a:xfrm>
              <a:off x="384" y="2016"/>
              <a:ext cx="1440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2" name="Group 1947"/>
            <p:cNvGrpSpPr>
              <a:grpSpLocks/>
            </p:cNvGrpSpPr>
            <p:nvPr/>
          </p:nvGrpSpPr>
          <p:grpSpPr bwMode="auto">
            <a:xfrm>
              <a:off x="1824" y="2016"/>
              <a:ext cx="4320" cy="384"/>
              <a:chOff x="1440" y="1632"/>
              <a:chExt cx="4320" cy="384"/>
            </a:xfrm>
          </p:grpSpPr>
          <p:sp>
            <p:nvSpPr>
              <p:cNvPr id="6353" name="Rectangle 1948"/>
              <p:cNvSpPr>
                <a:spLocks noChangeArrowheads="1"/>
              </p:cNvSpPr>
              <p:nvPr/>
            </p:nvSpPr>
            <p:spPr bwMode="auto">
              <a:xfrm>
                <a:off x="1440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……</a:t>
                </a:r>
              </a:p>
            </p:txBody>
          </p:sp>
          <p:sp>
            <p:nvSpPr>
              <p:cNvPr id="6354" name="Rectangle 1949"/>
              <p:cNvSpPr>
                <a:spLocks noChangeArrowheads="1"/>
              </p:cNvSpPr>
              <p:nvPr/>
            </p:nvSpPr>
            <p:spPr bwMode="auto">
              <a:xfrm>
                <a:off x="2016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……</a:t>
                </a:r>
              </a:p>
            </p:txBody>
          </p:sp>
          <p:sp>
            <p:nvSpPr>
              <p:cNvPr id="6355" name="Rectangle 1950"/>
              <p:cNvSpPr>
                <a:spLocks noChangeArrowheads="1"/>
              </p:cNvSpPr>
              <p:nvPr/>
            </p:nvSpPr>
            <p:spPr bwMode="auto">
              <a:xfrm>
                <a:off x="2592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……</a:t>
                </a:r>
              </a:p>
            </p:txBody>
          </p:sp>
          <p:sp>
            <p:nvSpPr>
              <p:cNvPr id="6356" name="Rectangle 1951"/>
              <p:cNvSpPr>
                <a:spLocks noChangeArrowheads="1"/>
              </p:cNvSpPr>
              <p:nvPr/>
            </p:nvSpPr>
            <p:spPr bwMode="auto">
              <a:xfrm>
                <a:off x="3168" y="1632"/>
                <a:ext cx="864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……</a:t>
                </a:r>
              </a:p>
            </p:txBody>
          </p:sp>
          <p:sp>
            <p:nvSpPr>
              <p:cNvPr id="6357" name="Rectangle 1952"/>
              <p:cNvSpPr>
                <a:spLocks noChangeArrowheads="1"/>
              </p:cNvSpPr>
              <p:nvPr/>
            </p:nvSpPr>
            <p:spPr bwMode="auto">
              <a:xfrm>
                <a:off x="4032" y="1632"/>
                <a:ext cx="1728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………………………</a:t>
                </a:r>
              </a:p>
            </p:txBody>
          </p:sp>
        </p:grpSp>
      </p:grpSp>
      <p:grpSp>
        <p:nvGrpSpPr>
          <p:cNvPr id="39952" name="Group 1953"/>
          <p:cNvGrpSpPr>
            <a:grpSpLocks/>
          </p:cNvGrpSpPr>
          <p:nvPr/>
        </p:nvGrpSpPr>
        <p:grpSpPr bwMode="auto">
          <a:xfrm>
            <a:off x="0" y="4419600"/>
            <a:ext cx="9144000" cy="609600"/>
            <a:chOff x="480" y="2112"/>
            <a:chExt cx="5760" cy="384"/>
          </a:xfrm>
        </p:grpSpPr>
        <p:sp>
          <p:nvSpPr>
            <p:cNvPr id="6344" name="Rectangle 1954"/>
            <p:cNvSpPr>
              <a:spLocks noChangeArrowheads="1"/>
            </p:cNvSpPr>
            <p:nvPr/>
          </p:nvSpPr>
          <p:spPr bwMode="auto">
            <a:xfrm>
              <a:off x="480" y="2112"/>
              <a:ext cx="1440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45" name="Group 1955"/>
            <p:cNvGrpSpPr>
              <a:grpSpLocks/>
            </p:cNvGrpSpPr>
            <p:nvPr/>
          </p:nvGrpSpPr>
          <p:grpSpPr bwMode="auto">
            <a:xfrm>
              <a:off x="1920" y="2112"/>
              <a:ext cx="4320" cy="384"/>
              <a:chOff x="1440" y="1632"/>
              <a:chExt cx="4320" cy="384"/>
            </a:xfrm>
          </p:grpSpPr>
          <p:sp>
            <p:nvSpPr>
              <p:cNvPr id="6346" name="Rectangle 1956"/>
              <p:cNvSpPr>
                <a:spLocks noChangeArrowheads="1"/>
              </p:cNvSpPr>
              <p:nvPr/>
            </p:nvSpPr>
            <p:spPr bwMode="auto">
              <a:xfrm>
                <a:off x="1440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……</a:t>
                </a:r>
              </a:p>
            </p:txBody>
          </p:sp>
          <p:sp>
            <p:nvSpPr>
              <p:cNvPr id="6347" name="Rectangle 1957"/>
              <p:cNvSpPr>
                <a:spLocks noChangeArrowheads="1"/>
              </p:cNvSpPr>
              <p:nvPr/>
            </p:nvSpPr>
            <p:spPr bwMode="auto">
              <a:xfrm>
                <a:off x="2016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……</a:t>
                </a:r>
              </a:p>
            </p:txBody>
          </p:sp>
          <p:sp>
            <p:nvSpPr>
              <p:cNvPr id="6348" name="Rectangle 1958"/>
              <p:cNvSpPr>
                <a:spLocks noChangeArrowheads="1"/>
              </p:cNvSpPr>
              <p:nvPr/>
            </p:nvSpPr>
            <p:spPr bwMode="auto">
              <a:xfrm>
                <a:off x="2592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……</a:t>
                </a:r>
              </a:p>
            </p:txBody>
          </p:sp>
          <p:sp>
            <p:nvSpPr>
              <p:cNvPr id="6349" name="Rectangle 1959"/>
              <p:cNvSpPr>
                <a:spLocks noChangeArrowheads="1"/>
              </p:cNvSpPr>
              <p:nvPr/>
            </p:nvSpPr>
            <p:spPr bwMode="auto">
              <a:xfrm>
                <a:off x="3168" y="1632"/>
                <a:ext cx="864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……</a:t>
                </a:r>
              </a:p>
            </p:txBody>
          </p:sp>
          <p:sp>
            <p:nvSpPr>
              <p:cNvPr id="6350" name="Rectangle 1960"/>
              <p:cNvSpPr>
                <a:spLocks noChangeArrowheads="1"/>
              </p:cNvSpPr>
              <p:nvPr/>
            </p:nvSpPr>
            <p:spPr bwMode="auto">
              <a:xfrm>
                <a:off x="4032" y="1632"/>
                <a:ext cx="1728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………………………</a:t>
                </a:r>
              </a:p>
            </p:txBody>
          </p:sp>
        </p:grpSp>
      </p:grpSp>
      <p:grpSp>
        <p:nvGrpSpPr>
          <p:cNvPr id="39954" name="Group 1961"/>
          <p:cNvGrpSpPr>
            <a:grpSpLocks/>
          </p:cNvGrpSpPr>
          <p:nvPr/>
        </p:nvGrpSpPr>
        <p:grpSpPr bwMode="auto">
          <a:xfrm>
            <a:off x="0" y="5029200"/>
            <a:ext cx="9144000" cy="609600"/>
            <a:chOff x="528" y="3984"/>
            <a:chExt cx="5760" cy="384"/>
          </a:xfrm>
        </p:grpSpPr>
        <p:sp>
          <p:nvSpPr>
            <p:cNvPr id="6337" name="Rectangle 1962"/>
            <p:cNvSpPr>
              <a:spLocks noChangeArrowheads="1"/>
            </p:cNvSpPr>
            <p:nvPr/>
          </p:nvSpPr>
          <p:spPr bwMode="auto">
            <a:xfrm>
              <a:off x="528" y="3984"/>
              <a:ext cx="1440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38" name="Group 1963"/>
            <p:cNvGrpSpPr>
              <a:grpSpLocks/>
            </p:cNvGrpSpPr>
            <p:nvPr/>
          </p:nvGrpSpPr>
          <p:grpSpPr bwMode="auto">
            <a:xfrm>
              <a:off x="1968" y="3984"/>
              <a:ext cx="4320" cy="384"/>
              <a:chOff x="1440" y="1632"/>
              <a:chExt cx="4320" cy="384"/>
            </a:xfrm>
          </p:grpSpPr>
          <p:sp>
            <p:nvSpPr>
              <p:cNvPr id="6339" name="Rectangle 1964"/>
              <p:cNvSpPr>
                <a:spLocks noChangeArrowheads="1"/>
              </p:cNvSpPr>
              <p:nvPr/>
            </p:nvSpPr>
            <p:spPr bwMode="auto">
              <a:xfrm>
                <a:off x="1440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……</a:t>
                </a:r>
              </a:p>
            </p:txBody>
          </p:sp>
          <p:sp>
            <p:nvSpPr>
              <p:cNvPr id="6340" name="Rectangle 1965"/>
              <p:cNvSpPr>
                <a:spLocks noChangeArrowheads="1"/>
              </p:cNvSpPr>
              <p:nvPr/>
            </p:nvSpPr>
            <p:spPr bwMode="auto">
              <a:xfrm>
                <a:off x="2016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……</a:t>
                </a:r>
              </a:p>
            </p:txBody>
          </p:sp>
          <p:sp>
            <p:nvSpPr>
              <p:cNvPr id="6341" name="Rectangle 1966"/>
              <p:cNvSpPr>
                <a:spLocks noChangeArrowheads="1"/>
              </p:cNvSpPr>
              <p:nvPr/>
            </p:nvSpPr>
            <p:spPr bwMode="auto">
              <a:xfrm>
                <a:off x="2592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……</a:t>
                </a:r>
              </a:p>
            </p:txBody>
          </p:sp>
          <p:sp>
            <p:nvSpPr>
              <p:cNvPr id="6342" name="Rectangle 1967"/>
              <p:cNvSpPr>
                <a:spLocks noChangeArrowheads="1"/>
              </p:cNvSpPr>
              <p:nvPr/>
            </p:nvSpPr>
            <p:spPr bwMode="auto">
              <a:xfrm>
                <a:off x="3168" y="1632"/>
                <a:ext cx="864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……</a:t>
                </a:r>
              </a:p>
            </p:txBody>
          </p:sp>
          <p:sp>
            <p:nvSpPr>
              <p:cNvPr id="6343" name="Rectangle 1968"/>
              <p:cNvSpPr>
                <a:spLocks noChangeArrowheads="1"/>
              </p:cNvSpPr>
              <p:nvPr/>
            </p:nvSpPr>
            <p:spPr bwMode="auto">
              <a:xfrm>
                <a:off x="4032" y="1632"/>
                <a:ext cx="1728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………………………</a:t>
                </a:r>
              </a:p>
            </p:txBody>
          </p:sp>
        </p:grpSp>
      </p:grpSp>
      <p:grpSp>
        <p:nvGrpSpPr>
          <p:cNvPr id="39956" name="Group 1969"/>
          <p:cNvGrpSpPr>
            <a:grpSpLocks/>
          </p:cNvGrpSpPr>
          <p:nvPr/>
        </p:nvGrpSpPr>
        <p:grpSpPr bwMode="auto">
          <a:xfrm>
            <a:off x="0" y="5638800"/>
            <a:ext cx="9144000" cy="609600"/>
            <a:chOff x="480" y="2112"/>
            <a:chExt cx="5760" cy="384"/>
          </a:xfrm>
        </p:grpSpPr>
        <p:sp>
          <p:nvSpPr>
            <p:cNvPr id="6330" name="Rectangle 1970"/>
            <p:cNvSpPr>
              <a:spLocks noChangeArrowheads="1"/>
            </p:cNvSpPr>
            <p:nvPr/>
          </p:nvSpPr>
          <p:spPr bwMode="auto">
            <a:xfrm>
              <a:off x="480" y="2112"/>
              <a:ext cx="1440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31" name="Group 1971"/>
            <p:cNvGrpSpPr>
              <a:grpSpLocks/>
            </p:cNvGrpSpPr>
            <p:nvPr/>
          </p:nvGrpSpPr>
          <p:grpSpPr bwMode="auto">
            <a:xfrm>
              <a:off x="1920" y="2112"/>
              <a:ext cx="4320" cy="384"/>
              <a:chOff x="1440" y="1632"/>
              <a:chExt cx="4320" cy="384"/>
            </a:xfrm>
          </p:grpSpPr>
          <p:sp>
            <p:nvSpPr>
              <p:cNvPr id="6332" name="Rectangle 1972"/>
              <p:cNvSpPr>
                <a:spLocks noChangeArrowheads="1"/>
              </p:cNvSpPr>
              <p:nvPr/>
            </p:nvSpPr>
            <p:spPr bwMode="auto">
              <a:xfrm>
                <a:off x="1440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……</a:t>
                </a:r>
              </a:p>
            </p:txBody>
          </p:sp>
          <p:sp>
            <p:nvSpPr>
              <p:cNvPr id="6333" name="Rectangle 1973"/>
              <p:cNvSpPr>
                <a:spLocks noChangeArrowheads="1"/>
              </p:cNvSpPr>
              <p:nvPr/>
            </p:nvSpPr>
            <p:spPr bwMode="auto">
              <a:xfrm>
                <a:off x="2016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……</a:t>
                </a:r>
              </a:p>
            </p:txBody>
          </p:sp>
          <p:sp>
            <p:nvSpPr>
              <p:cNvPr id="6334" name="Rectangle 1974"/>
              <p:cNvSpPr>
                <a:spLocks noChangeArrowheads="1"/>
              </p:cNvSpPr>
              <p:nvPr/>
            </p:nvSpPr>
            <p:spPr bwMode="auto">
              <a:xfrm>
                <a:off x="2592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……</a:t>
                </a:r>
              </a:p>
            </p:txBody>
          </p:sp>
          <p:sp>
            <p:nvSpPr>
              <p:cNvPr id="6335" name="Rectangle 1975"/>
              <p:cNvSpPr>
                <a:spLocks noChangeArrowheads="1"/>
              </p:cNvSpPr>
              <p:nvPr/>
            </p:nvSpPr>
            <p:spPr bwMode="auto">
              <a:xfrm>
                <a:off x="3168" y="1632"/>
                <a:ext cx="864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……</a:t>
                </a:r>
              </a:p>
            </p:txBody>
          </p:sp>
          <p:sp>
            <p:nvSpPr>
              <p:cNvPr id="6336" name="Rectangle 1976"/>
              <p:cNvSpPr>
                <a:spLocks noChangeArrowheads="1"/>
              </p:cNvSpPr>
              <p:nvPr/>
            </p:nvSpPr>
            <p:spPr bwMode="auto">
              <a:xfrm>
                <a:off x="4032" y="1632"/>
                <a:ext cx="1728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………………………</a:t>
                </a:r>
              </a:p>
            </p:txBody>
          </p:sp>
        </p:grpSp>
      </p:grpSp>
      <p:grpSp>
        <p:nvGrpSpPr>
          <p:cNvPr id="39958" name="Group 1977"/>
          <p:cNvGrpSpPr>
            <a:grpSpLocks/>
          </p:cNvGrpSpPr>
          <p:nvPr/>
        </p:nvGrpSpPr>
        <p:grpSpPr bwMode="auto">
          <a:xfrm>
            <a:off x="0" y="6248400"/>
            <a:ext cx="9144000" cy="609600"/>
            <a:chOff x="528" y="3984"/>
            <a:chExt cx="5760" cy="384"/>
          </a:xfrm>
        </p:grpSpPr>
        <p:sp>
          <p:nvSpPr>
            <p:cNvPr id="6323" name="Rectangle 1978"/>
            <p:cNvSpPr>
              <a:spLocks noChangeArrowheads="1"/>
            </p:cNvSpPr>
            <p:nvPr/>
          </p:nvSpPr>
          <p:spPr bwMode="auto">
            <a:xfrm>
              <a:off x="528" y="3984"/>
              <a:ext cx="1440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24" name="Group 1979"/>
            <p:cNvGrpSpPr>
              <a:grpSpLocks/>
            </p:cNvGrpSpPr>
            <p:nvPr/>
          </p:nvGrpSpPr>
          <p:grpSpPr bwMode="auto">
            <a:xfrm>
              <a:off x="1968" y="3984"/>
              <a:ext cx="4320" cy="384"/>
              <a:chOff x="1440" y="1632"/>
              <a:chExt cx="4320" cy="384"/>
            </a:xfrm>
          </p:grpSpPr>
          <p:sp>
            <p:nvSpPr>
              <p:cNvPr id="6325" name="Rectangle 1980"/>
              <p:cNvSpPr>
                <a:spLocks noChangeArrowheads="1"/>
              </p:cNvSpPr>
              <p:nvPr/>
            </p:nvSpPr>
            <p:spPr bwMode="auto">
              <a:xfrm>
                <a:off x="1440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……</a:t>
                </a:r>
              </a:p>
            </p:txBody>
          </p:sp>
          <p:sp>
            <p:nvSpPr>
              <p:cNvPr id="6326" name="Rectangle 1981"/>
              <p:cNvSpPr>
                <a:spLocks noChangeArrowheads="1"/>
              </p:cNvSpPr>
              <p:nvPr/>
            </p:nvSpPr>
            <p:spPr bwMode="auto">
              <a:xfrm>
                <a:off x="2016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……</a:t>
                </a:r>
              </a:p>
            </p:txBody>
          </p:sp>
          <p:sp>
            <p:nvSpPr>
              <p:cNvPr id="6327" name="Rectangle 1982"/>
              <p:cNvSpPr>
                <a:spLocks noChangeArrowheads="1"/>
              </p:cNvSpPr>
              <p:nvPr/>
            </p:nvSpPr>
            <p:spPr bwMode="auto">
              <a:xfrm>
                <a:off x="2592" y="1632"/>
                <a:ext cx="576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……</a:t>
                </a:r>
              </a:p>
            </p:txBody>
          </p:sp>
          <p:sp>
            <p:nvSpPr>
              <p:cNvPr id="6328" name="Rectangle 1983"/>
              <p:cNvSpPr>
                <a:spLocks noChangeArrowheads="1"/>
              </p:cNvSpPr>
              <p:nvPr/>
            </p:nvSpPr>
            <p:spPr bwMode="auto">
              <a:xfrm>
                <a:off x="3168" y="1632"/>
                <a:ext cx="864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……</a:t>
                </a:r>
              </a:p>
            </p:txBody>
          </p:sp>
          <p:sp>
            <p:nvSpPr>
              <p:cNvPr id="6329" name="Rectangle 1984"/>
              <p:cNvSpPr>
                <a:spLocks noChangeArrowheads="1"/>
              </p:cNvSpPr>
              <p:nvPr/>
            </p:nvSpPr>
            <p:spPr bwMode="auto">
              <a:xfrm>
                <a:off x="4032" y="1632"/>
                <a:ext cx="1728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………………………</a:t>
                </a:r>
              </a:p>
            </p:txBody>
          </p:sp>
        </p:grpSp>
      </p:grpSp>
      <p:grpSp>
        <p:nvGrpSpPr>
          <p:cNvPr id="39960" name="Group 1985"/>
          <p:cNvGrpSpPr>
            <a:grpSpLocks/>
          </p:cNvGrpSpPr>
          <p:nvPr/>
        </p:nvGrpSpPr>
        <p:grpSpPr bwMode="auto">
          <a:xfrm>
            <a:off x="2286000" y="2590800"/>
            <a:ext cx="6858000" cy="609600"/>
            <a:chOff x="1440" y="2160"/>
            <a:chExt cx="4320" cy="384"/>
          </a:xfrm>
        </p:grpSpPr>
        <p:sp>
          <p:nvSpPr>
            <p:cNvPr id="6318" name="Rectangle 1986"/>
            <p:cNvSpPr>
              <a:spLocks noChangeArrowheads="1"/>
            </p:cNvSpPr>
            <p:nvPr/>
          </p:nvSpPr>
          <p:spPr bwMode="auto">
            <a:xfrm>
              <a:off x="1440" y="2160"/>
              <a:ext cx="576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</a:t>
              </a:r>
            </a:p>
          </p:txBody>
        </p:sp>
        <p:sp>
          <p:nvSpPr>
            <p:cNvPr id="6319" name="Rectangle 1987"/>
            <p:cNvSpPr>
              <a:spLocks noChangeArrowheads="1"/>
            </p:cNvSpPr>
            <p:nvPr/>
          </p:nvSpPr>
          <p:spPr bwMode="auto">
            <a:xfrm>
              <a:off x="2016" y="2160"/>
              <a:ext cx="576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</a:t>
              </a:r>
            </a:p>
          </p:txBody>
        </p:sp>
        <p:sp>
          <p:nvSpPr>
            <p:cNvPr id="6320" name="Rectangle 1988"/>
            <p:cNvSpPr>
              <a:spLocks noChangeArrowheads="1"/>
            </p:cNvSpPr>
            <p:nvPr/>
          </p:nvSpPr>
          <p:spPr bwMode="auto">
            <a:xfrm>
              <a:off x="2592" y="2160"/>
              <a:ext cx="576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</a:t>
              </a:r>
            </a:p>
          </p:txBody>
        </p:sp>
        <p:sp>
          <p:nvSpPr>
            <p:cNvPr id="6321" name="Rectangle 1989"/>
            <p:cNvSpPr>
              <a:spLocks noChangeArrowheads="1"/>
            </p:cNvSpPr>
            <p:nvPr/>
          </p:nvSpPr>
          <p:spPr bwMode="auto">
            <a:xfrm>
              <a:off x="3168" y="2160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</a:t>
              </a:r>
            </a:p>
          </p:txBody>
        </p:sp>
        <p:sp>
          <p:nvSpPr>
            <p:cNvPr id="6322" name="Rectangle 1990"/>
            <p:cNvSpPr>
              <a:spLocks noChangeArrowheads="1"/>
            </p:cNvSpPr>
            <p:nvPr/>
          </p:nvSpPr>
          <p:spPr bwMode="auto">
            <a:xfrm>
              <a:off x="4032" y="2160"/>
              <a:ext cx="1728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………………………</a:t>
              </a:r>
            </a:p>
          </p:txBody>
        </p:sp>
      </p:grpSp>
      <p:sp>
        <p:nvSpPr>
          <p:cNvPr id="39879" name="Text Box 1991"/>
          <p:cNvSpPr txBox="1">
            <a:spLocks noChangeArrowheads="1"/>
          </p:cNvSpPr>
          <p:nvPr/>
        </p:nvSpPr>
        <p:spPr bwMode="auto">
          <a:xfrm>
            <a:off x="2486025" y="2667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1</a:t>
            </a:r>
          </a:p>
        </p:txBody>
      </p:sp>
      <p:sp>
        <p:nvSpPr>
          <p:cNvPr id="39880" name="Text Box 1992"/>
          <p:cNvSpPr txBox="1">
            <a:spLocks noChangeArrowheads="1"/>
          </p:cNvSpPr>
          <p:nvPr/>
        </p:nvSpPr>
        <p:spPr bwMode="auto">
          <a:xfrm>
            <a:off x="3432175" y="2667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0</a:t>
            </a:r>
          </a:p>
        </p:txBody>
      </p:sp>
      <p:sp>
        <p:nvSpPr>
          <p:cNvPr id="39881" name="Text Box 1993"/>
          <p:cNvSpPr txBox="1">
            <a:spLocks noChangeArrowheads="1"/>
          </p:cNvSpPr>
          <p:nvPr/>
        </p:nvSpPr>
        <p:spPr bwMode="auto">
          <a:xfrm>
            <a:off x="4375150" y="2667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4</a:t>
            </a:r>
          </a:p>
        </p:txBody>
      </p:sp>
      <p:sp>
        <p:nvSpPr>
          <p:cNvPr id="39882" name="Text Box 1994"/>
          <p:cNvSpPr txBox="1">
            <a:spLocks noChangeArrowheads="1"/>
          </p:cNvSpPr>
          <p:nvPr/>
        </p:nvSpPr>
        <p:spPr bwMode="auto">
          <a:xfrm>
            <a:off x="5365750" y="2651125"/>
            <a:ext cx="958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104</a:t>
            </a:r>
          </a:p>
        </p:txBody>
      </p:sp>
      <p:sp>
        <p:nvSpPr>
          <p:cNvPr id="39883" name="Text Box 1995"/>
          <p:cNvSpPr txBox="1">
            <a:spLocks noChangeArrowheads="1"/>
          </p:cNvSpPr>
          <p:nvPr/>
        </p:nvSpPr>
        <p:spPr bwMode="auto">
          <a:xfrm>
            <a:off x="6416675" y="266700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i="1"/>
              <a:t>một tr</a:t>
            </a:r>
            <a:r>
              <a:rPr lang="vi-VN" sz="2400" i="1"/>
              <a:t>ă</a:t>
            </a:r>
            <a:r>
              <a:rPr lang="en-US" sz="2400" i="1"/>
              <a:t>m linh bốn </a:t>
            </a:r>
          </a:p>
        </p:txBody>
      </p:sp>
      <p:grpSp>
        <p:nvGrpSpPr>
          <p:cNvPr id="39961" name="Group 1996"/>
          <p:cNvGrpSpPr>
            <a:grpSpLocks/>
          </p:cNvGrpSpPr>
          <p:nvPr/>
        </p:nvGrpSpPr>
        <p:grpSpPr bwMode="auto">
          <a:xfrm>
            <a:off x="2286000" y="3200400"/>
            <a:ext cx="6858000" cy="609600"/>
            <a:chOff x="1440" y="2160"/>
            <a:chExt cx="4320" cy="384"/>
          </a:xfrm>
        </p:grpSpPr>
        <p:sp>
          <p:nvSpPr>
            <p:cNvPr id="6313" name="Rectangle 1997"/>
            <p:cNvSpPr>
              <a:spLocks noChangeArrowheads="1"/>
            </p:cNvSpPr>
            <p:nvPr/>
          </p:nvSpPr>
          <p:spPr bwMode="auto">
            <a:xfrm>
              <a:off x="1440" y="2160"/>
              <a:ext cx="576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</a:t>
              </a:r>
            </a:p>
          </p:txBody>
        </p:sp>
        <p:sp>
          <p:nvSpPr>
            <p:cNvPr id="6314" name="Rectangle 1998"/>
            <p:cNvSpPr>
              <a:spLocks noChangeArrowheads="1"/>
            </p:cNvSpPr>
            <p:nvPr/>
          </p:nvSpPr>
          <p:spPr bwMode="auto">
            <a:xfrm>
              <a:off x="2016" y="2160"/>
              <a:ext cx="576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</a:t>
              </a:r>
            </a:p>
          </p:txBody>
        </p:sp>
        <p:sp>
          <p:nvSpPr>
            <p:cNvPr id="6315" name="Rectangle 1999"/>
            <p:cNvSpPr>
              <a:spLocks noChangeArrowheads="1"/>
            </p:cNvSpPr>
            <p:nvPr/>
          </p:nvSpPr>
          <p:spPr bwMode="auto">
            <a:xfrm>
              <a:off x="2592" y="2160"/>
              <a:ext cx="576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</a:t>
              </a:r>
            </a:p>
          </p:txBody>
        </p:sp>
        <p:sp>
          <p:nvSpPr>
            <p:cNvPr id="6316" name="Rectangle 2000"/>
            <p:cNvSpPr>
              <a:spLocks noChangeArrowheads="1"/>
            </p:cNvSpPr>
            <p:nvPr/>
          </p:nvSpPr>
          <p:spPr bwMode="auto">
            <a:xfrm>
              <a:off x="3168" y="2160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</a:t>
              </a:r>
            </a:p>
          </p:txBody>
        </p:sp>
        <p:sp>
          <p:nvSpPr>
            <p:cNvPr id="6317" name="Rectangle 2001"/>
            <p:cNvSpPr>
              <a:spLocks noChangeArrowheads="1"/>
            </p:cNvSpPr>
            <p:nvPr/>
          </p:nvSpPr>
          <p:spPr bwMode="auto">
            <a:xfrm>
              <a:off x="4032" y="2160"/>
              <a:ext cx="1728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………………………</a:t>
              </a:r>
            </a:p>
          </p:txBody>
        </p:sp>
      </p:grpSp>
      <p:sp>
        <p:nvSpPr>
          <p:cNvPr id="39890" name="Text Box 2002"/>
          <p:cNvSpPr txBox="1">
            <a:spLocks noChangeArrowheads="1"/>
          </p:cNvSpPr>
          <p:nvPr/>
        </p:nvSpPr>
        <p:spPr bwMode="auto">
          <a:xfrm>
            <a:off x="2470150" y="32162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1</a:t>
            </a:r>
          </a:p>
        </p:txBody>
      </p:sp>
      <p:sp>
        <p:nvSpPr>
          <p:cNvPr id="39891" name="Text Box 2003"/>
          <p:cNvSpPr txBox="1">
            <a:spLocks noChangeArrowheads="1"/>
          </p:cNvSpPr>
          <p:nvPr/>
        </p:nvSpPr>
        <p:spPr bwMode="auto">
          <a:xfrm>
            <a:off x="3416300" y="32162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0</a:t>
            </a:r>
          </a:p>
        </p:txBody>
      </p:sp>
      <p:sp>
        <p:nvSpPr>
          <p:cNvPr id="39892" name="Text Box 2004"/>
          <p:cNvSpPr txBox="1">
            <a:spLocks noChangeArrowheads="1"/>
          </p:cNvSpPr>
          <p:nvPr/>
        </p:nvSpPr>
        <p:spPr bwMode="auto">
          <a:xfrm>
            <a:off x="4359275" y="32162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5</a:t>
            </a:r>
          </a:p>
        </p:txBody>
      </p:sp>
      <p:sp>
        <p:nvSpPr>
          <p:cNvPr id="39893" name="Text Box 2005"/>
          <p:cNvSpPr txBox="1">
            <a:spLocks noChangeArrowheads="1"/>
          </p:cNvSpPr>
          <p:nvPr/>
        </p:nvSpPr>
        <p:spPr bwMode="auto">
          <a:xfrm>
            <a:off x="5365750" y="3216275"/>
            <a:ext cx="958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105</a:t>
            </a:r>
          </a:p>
        </p:txBody>
      </p:sp>
      <p:sp>
        <p:nvSpPr>
          <p:cNvPr id="39894" name="Text Box 2006"/>
          <p:cNvSpPr txBox="1">
            <a:spLocks noChangeArrowheads="1"/>
          </p:cNvSpPr>
          <p:nvPr/>
        </p:nvSpPr>
        <p:spPr bwMode="auto">
          <a:xfrm>
            <a:off x="6372225" y="3216275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i="1"/>
              <a:t>một tr</a:t>
            </a:r>
            <a:r>
              <a:rPr lang="vi-VN" sz="2400" i="1"/>
              <a:t>ă</a:t>
            </a:r>
            <a:r>
              <a:rPr lang="en-US" sz="2400" i="1"/>
              <a:t>m linh n</a:t>
            </a:r>
            <a:r>
              <a:rPr lang="vi-VN" sz="2400" i="1"/>
              <a:t>ă</a:t>
            </a:r>
            <a:r>
              <a:rPr lang="en-US" sz="2400" i="1"/>
              <a:t>m </a:t>
            </a:r>
          </a:p>
        </p:txBody>
      </p:sp>
      <p:grpSp>
        <p:nvGrpSpPr>
          <p:cNvPr id="39962" name="Group 2007"/>
          <p:cNvGrpSpPr>
            <a:grpSpLocks/>
          </p:cNvGrpSpPr>
          <p:nvPr/>
        </p:nvGrpSpPr>
        <p:grpSpPr bwMode="auto">
          <a:xfrm>
            <a:off x="2286000" y="3810000"/>
            <a:ext cx="6858000" cy="609600"/>
            <a:chOff x="1440" y="2160"/>
            <a:chExt cx="4320" cy="384"/>
          </a:xfrm>
        </p:grpSpPr>
        <p:sp>
          <p:nvSpPr>
            <p:cNvPr id="6308" name="Rectangle 2008"/>
            <p:cNvSpPr>
              <a:spLocks noChangeArrowheads="1"/>
            </p:cNvSpPr>
            <p:nvPr/>
          </p:nvSpPr>
          <p:spPr bwMode="auto">
            <a:xfrm>
              <a:off x="1440" y="2160"/>
              <a:ext cx="576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</a:t>
              </a:r>
            </a:p>
          </p:txBody>
        </p:sp>
        <p:sp>
          <p:nvSpPr>
            <p:cNvPr id="6309" name="Rectangle 2009"/>
            <p:cNvSpPr>
              <a:spLocks noChangeArrowheads="1"/>
            </p:cNvSpPr>
            <p:nvPr/>
          </p:nvSpPr>
          <p:spPr bwMode="auto">
            <a:xfrm>
              <a:off x="2016" y="2160"/>
              <a:ext cx="576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</a:t>
              </a:r>
            </a:p>
          </p:txBody>
        </p:sp>
        <p:sp>
          <p:nvSpPr>
            <p:cNvPr id="6310" name="Rectangle 2010"/>
            <p:cNvSpPr>
              <a:spLocks noChangeArrowheads="1"/>
            </p:cNvSpPr>
            <p:nvPr/>
          </p:nvSpPr>
          <p:spPr bwMode="auto">
            <a:xfrm>
              <a:off x="2592" y="2160"/>
              <a:ext cx="576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</a:t>
              </a:r>
            </a:p>
          </p:txBody>
        </p:sp>
        <p:sp>
          <p:nvSpPr>
            <p:cNvPr id="6311" name="Rectangle 2011"/>
            <p:cNvSpPr>
              <a:spLocks noChangeArrowheads="1"/>
            </p:cNvSpPr>
            <p:nvPr/>
          </p:nvSpPr>
          <p:spPr bwMode="auto">
            <a:xfrm>
              <a:off x="3168" y="2160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</a:t>
              </a:r>
            </a:p>
          </p:txBody>
        </p:sp>
        <p:sp>
          <p:nvSpPr>
            <p:cNvPr id="6312" name="Rectangle 2012"/>
            <p:cNvSpPr>
              <a:spLocks noChangeArrowheads="1"/>
            </p:cNvSpPr>
            <p:nvPr/>
          </p:nvSpPr>
          <p:spPr bwMode="auto">
            <a:xfrm>
              <a:off x="4032" y="2160"/>
              <a:ext cx="1728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………………………</a:t>
              </a:r>
            </a:p>
          </p:txBody>
        </p:sp>
      </p:grpSp>
      <p:sp>
        <p:nvSpPr>
          <p:cNvPr id="39901" name="Text Box 2013"/>
          <p:cNvSpPr txBox="1">
            <a:spLocks noChangeArrowheads="1"/>
          </p:cNvSpPr>
          <p:nvPr/>
        </p:nvSpPr>
        <p:spPr bwMode="auto">
          <a:xfrm>
            <a:off x="2454275" y="38417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1</a:t>
            </a:r>
          </a:p>
        </p:txBody>
      </p:sp>
      <p:sp>
        <p:nvSpPr>
          <p:cNvPr id="39902" name="Text Box 2014"/>
          <p:cNvSpPr txBox="1">
            <a:spLocks noChangeArrowheads="1"/>
          </p:cNvSpPr>
          <p:nvPr/>
        </p:nvSpPr>
        <p:spPr bwMode="auto">
          <a:xfrm>
            <a:off x="3444875" y="38417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0</a:t>
            </a:r>
          </a:p>
        </p:txBody>
      </p:sp>
      <p:sp>
        <p:nvSpPr>
          <p:cNvPr id="39903" name="Text Box 2015"/>
          <p:cNvSpPr txBox="1">
            <a:spLocks noChangeArrowheads="1"/>
          </p:cNvSpPr>
          <p:nvPr/>
        </p:nvSpPr>
        <p:spPr bwMode="auto">
          <a:xfrm>
            <a:off x="4359275" y="38417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6</a:t>
            </a:r>
          </a:p>
        </p:txBody>
      </p:sp>
      <p:sp>
        <p:nvSpPr>
          <p:cNvPr id="39904" name="Text Box 2016"/>
          <p:cNvSpPr txBox="1">
            <a:spLocks noChangeArrowheads="1"/>
          </p:cNvSpPr>
          <p:nvPr/>
        </p:nvSpPr>
        <p:spPr bwMode="auto">
          <a:xfrm>
            <a:off x="5349875" y="3825875"/>
            <a:ext cx="1050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106</a:t>
            </a:r>
          </a:p>
        </p:txBody>
      </p:sp>
      <p:sp>
        <p:nvSpPr>
          <p:cNvPr id="39905" name="Text Box 2017"/>
          <p:cNvSpPr txBox="1">
            <a:spLocks noChangeArrowheads="1"/>
          </p:cNvSpPr>
          <p:nvPr/>
        </p:nvSpPr>
        <p:spPr bwMode="auto">
          <a:xfrm>
            <a:off x="6400800" y="3825875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i="1"/>
              <a:t>một tr</a:t>
            </a:r>
            <a:r>
              <a:rPr lang="vi-VN" sz="2400" i="1"/>
              <a:t>ă</a:t>
            </a:r>
            <a:r>
              <a:rPr lang="en-US" sz="2400" i="1"/>
              <a:t>m linh sáu </a:t>
            </a:r>
          </a:p>
        </p:txBody>
      </p:sp>
      <p:grpSp>
        <p:nvGrpSpPr>
          <p:cNvPr id="39963" name="Group 2018"/>
          <p:cNvGrpSpPr>
            <a:grpSpLocks/>
          </p:cNvGrpSpPr>
          <p:nvPr/>
        </p:nvGrpSpPr>
        <p:grpSpPr bwMode="auto">
          <a:xfrm>
            <a:off x="2286000" y="4419600"/>
            <a:ext cx="6858000" cy="609600"/>
            <a:chOff x="1440" y="2160"/>
            <a:chExt cx="4320" cy="384"/>
          </a:xfrm>
        </p:grpSpPr>
        <p:sp>
          <p:nvSpPr>
            <p:cNvPr id="6303" name="Rectangle 2019"/>
            <p:cNvSpPr>
              <a:spLocks noChangeArrowheads="1"/>
            </p:cNvSpPr>
            <p:nvPr/>
          </p:nvSpPr>
          <p:spPr bwMode="auto">
            <a:xfrm>
              <a:off x="1440" y="2160"/>
              <a:ext cx="576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</a:t>
              </a:r>
            </a:p>
          </p:txBody>
        </p:sp>
        <p:sp>
          <p:nvSpPr>
            <p:cNvPr id="6304" name="Rectangle 2020"/>
            <p:cNvSpPr>
              <a:spLocks noChangeArrowheads="1"/>
            </p:cNvSpPr>
            <p:nvPr/>
          </p:nvSpPr>
          <p:spPr bwMode="auto">
            <a:xfrm>
              <a:off x="2016" y="2160"/>
              <a:ext cx="576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</a:t>
              </a:r>
            </a:p>
          </p:txBody>
        </p:sp>
        <p:sp>
          <p:nvSpPr>
            <p:cNvPr id="6305" name="Rectangle 2021"/>
            <p:cNvSpPr>
              <a:spLocks noChangeArrowheads="1"/>
            </p:cNvSpPr>
            <p:nvPr/>
          </p:nvSpPr>
          <p:spPr bwMode="auto">
            <a:xfrm>
              <a:off x="2592" y="2160"/>
              <a:ext cx="576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</a:t>
              </a:r>
            </a:p>
          </p:txBody>
        </p:sp>
        <p:sp>
          <p:nvSpPr>
            <p:cNvPr id="6306" name="Rectangle 2022"/>
            <p:cNvSpPr>
              <a:spLocks noChangeArrowheads="1"/>
            </p:cNvSpPr>
            <p:nvPr/>
          </p:nvSpPr>
          <p:spPr bwMode="auto">
            <a:xfrm>
              <a:off x="3168" y="2160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</a:t>
              </a:r>
            </a:p>
          </p:txBody>
        </p:sp>
        <p:sp>
          <p:nvSpPr>
            <p:cNvPr id="6307" name="Rectangle 2023"/>
            <p:cNvSpPr>
              <a:spLocks noChangeArrowheads="1"/>
            </p:cNvSpPr>
            <p:nvPr/>
          </p:nvSpPr>
          <p:spPr bwMode="auto">
            <a:xfrm>
              <a:off x="4032" y="2160"/>
              <a:ext cx="1728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………………………</a:t>
              </a:r>
            </a:p>
          </p:txBody>
        </p:sp>
      </p:grpSp>
      <p:sp>
        <p:nvSpPr>
          <p:cNvPr id="39912" name="Text Box 2024"/>
          <p:cNvSpPr txBox="1">
            <a:spLocks noChangeArrowheads="1"/>
          </p:cNvSpPr>
          <p:nvPr/>
        </p:nvSpPr>
        <p:spPr bwMode="auto">
          <a:xfrm>
            <a:off x="2470150" y="44354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1</a:t>
            </a:r>
          </a:p>
        </p:txBody>
      </p:sp>
      <p:sp>
        <p:nvSpPr>
          <p:cNvPr id="39913" name="Text Box 2025"/>
          <p:cNvSpPr txBox="1">
            <a:spLocks noChangeArrowheads="1"/>
          </p:cNvSpPr>
          <p:nvPr/>
        </p:nvSpPr>
        <p:spPr bwMode="auto">
          <a:xfrm>
            <a:off x="3429000" y="44354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0</a:t>
            </a:r>
          </a:p>
        </p:txBody>
      </p:sp>
      <p:sp>
        <p:nvSpPr>
          <p:cNvPr id="39914" name="Text Box 2026"/>
          <p:cNvSpPr txBox="1">
            <a:spLocks noChangeArrowheads="1"/>
          </p:cNvSpPr>
          <p:nvPr/>
        </p:nvSpPr>
        <p:spPr bwMode="auto">
          <a:xfrm>
            <a:off x="4343400" y="44354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7</a:t>
            </a:r>
          </a:p>
        </p:txBody>
      </p:sp>
      <p:sp>
        <p:nvSpPr>
          <p:cNvPr id="39915" name="Text Box 2027"/>
          <p:cNvSpPr txBox="1">
            <a:spLocks noChangeArrowheads="1"/>
          </p:cNvSpPr>
          <p:nvPr/>
        </p:nvSpPr>
        <p:spPr bwMode="auto">
          <a:xfrm>
            <a:off x="5362575" y="4435475"/>
            <a:ext cx="962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107</a:t>
            </a:r>
          </a:p>
        </p:txBody>
      </p:sp>
      <p:sp>
        <p:nvSpPr>
          <p:cNvPr id="39916" name="Text Box 2028"/>
          <p:cNvSpPr txBox="1">
            <a:spLocks noChangeArrowheads="1"/>
          </p:cNvSpPr>
          <p:nvPr/>
        </p:nvSpPr>
        <p:spPr bwMode="auto">
          <a:xfrm>
            <a:off x="6400800" y="44196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i="1"/>
              <a:t>một tr</a:t>
            </a:r>
            <a:r>
              <a:rPr lang="vi-VN" sz="2400" i="1"/>
              <a:t>ă</a:t>
            </a:r>
            <a:r>
              <a:rPr lang="en-US" sz="2400" i="1"/>
              <a:t>m linh bảy </a:t>
            </a:r>
          </a:p>
        </p:txBody>
      </p:sp>
      <p:grpSp>
        <p:nvGrpSpPr>
          <p:cNvPr id="39964" name="Group 2029"/>
          <p:cNvGrpSpPr>
            <a:grpSpLocks/>
          </p:cNvGrpSpPr>
          <p:nvPr/>
        </p:nvGrpSpPr>
        <p:grpSpPr bwMode="auto">
          <a:xfrm>
            <a:off x="2286000" y="5029200"/>
            <a:ext cx="6858000" cy="609600"/>
            <a:chOff x="1440" y="2160"/>
            <a:chExt cx="4320" cy="384"/>
          </a:xfrm>
        </p:grpSpPr>
        <p:sp>
          <p:nvSpPr>
            <p:cNvPr id="6298" name="Rectangle 2030"/>
            <p:cNvSpPr>
              <a:spLocks noChangeArrowheads="1"/>
            </p:cNvSpPr>
            <p:nvPr/>
          </p:nvSpPr>
          <p:spPr bwMode="auto">
            <a:xfrm>
              <a:off x="1440" y="2160"/>
              <a:ext cx="576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</a:t>
              </a:r>
            </a:p>
          </p:txBody>
        </p:sp>
        <p:sp>
          <p:nvSpPr>
            <p:cNvPr id="6299" name="Rectangle 2031"/>
            <p:cNvSpPr>
              <a:spLocks noChangeArrowheads="1"/>
            </p:cNvSpPr>
            <p:nvPr/>
          </p:nvSpPr>
          <p:spPr bwMode="auto">
            <a:xfrm>
              <a:off x="2016" y="2160"/>
              <a:ext cx="576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</a:t>
              </a:r>
            </a:p>
          </p:txBody>
        </p:sp>
        <p:sp>
          <p:nvSpPr>
            <p:cNvPr id="6300" name="Rectangle 2032"/>
            <p:cNvSpPr>
              <a:spLocks noChangeArrowheads="1"/>
            </p:cNvSpPr>
            <p:nvPr/>
          </p:nvSpPr>
          <p:spPr bwMode="auto">
            <a:xfrm>
              <a:off x="2592" y="2160"/>
              <a:ext cx="576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</a:t>
              </a:r>
            </a:p>
          </p:txBody>
        </p:sp>
        <p:sp>
          <p:nvSpPr>
            <p:cNvPr id="6301" name="Rectangle 2033"/>
            <p:cNvSpPr>
              <a:spLocks noChangeArrowheads="1"/>
            </p:cNvSpPr>
            <p:nvPr/>
          </p:nvSpPr>
          <p:spPr bwMode="auto">
            <a:xfrm>
              <a:off x="3168" y="2160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</a:t>
              </a:r>
            </a:p>
          </p:txBody>
        </p:sp>
        <p:sp>
          <p:nvSpPr>
            <p:cNvPr id="6302" name="Rectangle 2034"/>
            <p:cNvSpPr>
              <a:spLocks noChangeArrowheads="1"/>
            </p:cNvSpPr>
            <p:nvPr/>
          </p:nvSpPr>
          <p:spPr bwMode="auto">
            <a:xfrm>
              <a:off x="4032" y="2160"/>
              <a:ext cx="1728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………………………</a:t>
              </a:r>
            </a:p>
          </p:txBody>
        </p:sp>
      </p:grpSp>
      <p:sp>
        <p:nvSpPr>
          <p:cNvPr id="39923" name="Text Box 2035"/>
          <p:cNvSpPr txBox="1">
            <a:spLocks noChangeArrowheads="1"/>
          </p:cNvSpPr>
          <p:nvPr/>
        </p:nvSpPr>
        <p:spPr bwMode="auto">
          <a:xfrm>
            <a:off x="2470150" y="50450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1</a:t>
            </a:r>
          </a:p>
        </p:txBody>
      </p:sp>
      <p:sp>
        <p:nvSpPr>
          <p:cNvPr id="39924" name="Text Box 2036"/>
          <p:cNvSpPr txBox="1">
            <a:spLocks noChangeArrowheads="1"/>
          </p:cNvSpPr>
          <p:nvPr/>
        </p:nvSpPr>
        <p:spPr bwMode="auto">
          <a:xfrm>
            <a:off x="3429000" y="50450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0</a:t>
            </a:r>
          </a:p>
        </p:txBody>
      </p:sp>
      <p:sp>
        <p:nvSpPr>
          <p:cNvPr id="39925" name="Text Box 2037"/>
          <p:cNvSpPr txBox="1">
            <a:spLocks noChangeArrowheads="1"/>
          </p:cNvSpPr>
          <p:nvPr/>
        </p:nvSpPr>
        <p:spPr bwMode="auto">
          <a:xfrm>
            <a:off x="4343400" y="50450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8</a:t>
            </a:r>
          </a:p>
        </p:txBody>
      </p:sp>
      <p:sp>
        <p:nvSpPr>
          <p:cNvPr id="39926" name="Text Box 2038"/>
          <p:cNvSpPr txBox="1">
            <a:spLocks noChangeArrowheads="1"/>
          </p:cNvSpPr>
          <p:nvPr/>
        </p:nvSpPr>
        <p:spPr bwMode="auto">
          <a:xfrm>
            <a:off x="5346700" y="5045075"/>
            <a:ext cx="1054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108</a:t>
            </a:r>
          </a:p>
        </p:txBody>
      </p:sp>
      <p:sp>
        <p:nvSpPr>
          <p:cNvPr id="39927" name="Text Box 2039"/>
          <p:cNvSpPr txBox="1">
            <a:spLocks noChangeArrowheads="1"/>
          </p:cNvSpPr>
          <p:nvPr/>
        </p:nvSpPr>
        <p:spPr bwMode="auto">
          <a:xfrm>
            <a:off x="6400800" y="5045075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i="1"/>
              <a:t>một tr</a:t>
            </a:r>
            <a:r>
              <a:rPr lang="vi-VN" sz="2400" i="1"/>
              <a:t>ă</a:t>
            </a:r>
            <a:r>
              <a:rPr lang="en-US" sz="2400" i="1"/>
              <a:t>m linh tám </a:t>
            </a:r>
          </a:p>
        </p:txBody>
      </p:sp>
      <p:grpSp>
        <p:nvGrpSpPr>
          <p:cNvPr id="39965" name="Group 2040"/>
          <p:cNvGrpSpPr>
            <a:grpSpLocks/>
          </p:cNvGrpSpPr>
          <p:nvPr/>
        </p:nvGrpSpPr>
        <p:grpSpPr bwMode="auto">
          <a:xfrm>
            <a:off x="2286000" y="5638800"/>
            <a:ext cx="6858000" cy="609600"/>
            <a:chOff x="1440" y="2160"/>
            <a:chExt cx="4320" cy="384"/>
          </a:xfrm>
        </p:grpSpPr>
        <p:sp>
          <p:nvSpPr>
            <p:cNvPr id="6293" name="Rectangle 2041"/>
            <p:cNvSpPr>
              <a:spLocks noChangeArrowheads="1"/>
            </p:cNvSpPr>
            <p:nvPr/>
          </p:nvSpPr>
          <p:spPr bwMode="auto">
            <a:xfrm>
              <a:off x="1440" y="2160"/>
              <a:ext cx="576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</a:t>
              </a:r>
            </a:p>
          </p:txBody>
        </p:sp>
        <p:sp>
          <p:nvSpPr>
            <p:cNvPr id="6294" name="Rectangle 2042"/>
            <p:cNvSpPr>
              <a:spLocks noChangeArrowheads="1"/>
            </p:cNvSpPr>
            <p:nvPr/>
          </p:nvSpPr>
          <p:spPr bwMode="auto">
            <a:xfrm>
              <a:off x="2016" y="2160"/>
              <a:ext cx="576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</a:t>
              </a:r>
            </a:p>
          </p:txBody>
        </p:sp>
        <p:sp>
          <p:nvSpPr>
            <p:cNvPr id="6295" name="Rectangle 2043"/>
            <p:cNvSpPr>
              <a:spLocks noChangeArrowheads="1"/>
            </p:cNvSpPr>
            <p:nvPr/>
          </p:nvSpPr>
          <p:spPr bwMode="auto">
            <a:xfrm>
              <a:off x="2592" y="2160"/>
              <a:ext cx="576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</a:t>
              </a:r>
            </a:p>
          </p:txBody>
        </p:sp>
        <p:sp>
          <p:nvSpPr>
            <p:cNvPr id="6296" name="Rectangle 2044"/>
            <p:cNvSpPr>
              <a:spLocks noChangeArrowheads="1"/>
            </p:cNvSpPr>
            <p:nvPr/>
          </p:nvSpPr>
          <p:spPr bwMode="auto">
            <a:xfrm>
              <a:off x="3168" y="2160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</a:t>
              </a:r>
            </a:p>
          </p:txBody>
        </p:sp>
        <p:sp>
          <p:nvSpPr>
            <p:cNvPr id="6297" name="Rectangle 2045"/>
            <p:cNvSpPr>
              <a:spLocks noChangeArrowheads="1"/>
            </p:cNvSpPr>
            <p:nvPr/>
          </p:nvSpPr>
          <p:spPr bwMode="auto">
            <a:xfrm>
              <a:off x="4032" y="2160"/>
              <a:ext cx="1728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………………………</a:t>
              </a:r>
            </a:p>
          </p:txBody>
        </p:sp>
      </p:grpSp>
      <p:grpSp>
        <p:nvGrpSpPr>
          <p:cNvPr id="39966" name="Group 2046"/>
          <p:cNvGrpSpPr>
            <a:grpSpLocks/>
          </p:cNvGrpSpPr>
          <p:nvPr/>
        </p:nvGrpSpPr>
        <p:grpSpPr bwMode="auto">
          <a:xfrm>
            <a:off x="2286000" y="6248400"/>
            <a:ext cx="6858000" cy="609600"/>
            <a:chOff x="1440" y="2160"/>
            <a:chExt cx="4320" cy="384"/>
          </a:xfrm>
        </p:grpSpPr>
        <p:sp>
          <p:nvSpPr>
            <p:cNvPr id="6288" name="Rectangle 2047"/>
            <p:cNvSpPr>
              <a:spLocks noChangeArrowheads="1"/>
            </p:cNvSpPr>
            <p:nvPr/>
          </p:nvSpPr>
          <p:spPr bwMode="auto">
            <a:xfrm>
              <a:off x="1440" y="2160"/>
              <a:ext cx="576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</a:t>
              </a:r>
            </a:p>
          </p:txBody>
        </p:sp>
        <p:sp>
          <p:nvSpPr>
            <p:cNvPr id="6289" name="Rectangle 2048"/>
            <p:cNvSpPr>
              <a:spLocks noChangeArrowheads="1"/>
            </p:cNvSpPr>
            <p:nvPr/>
          </p:nvSpPr>
          <p:spPr bwMode="auto">
            <a:xfrm>
              <a:off x="2016" y="2160"/>
              <a:ext cx="576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</a:t>
              </a:r>
            </a:p>
          </p:txBody>
        </p:sp>
        <p:sp>
          <p:nvSpPr>
            <p:cNvPr id="6290" name="Rectangle 2049"/>
            <p:cNvSpPr>
              <a:spLocks noChangeArrowheads="1"/>
            </p:cNvSpPr>
            <p:nvPr/>
          </p:nvSpPr>
          <p:spPr bwMode="auto">
            <a:xfrm>
              <a:off x="2592" y="2160"/>
              <a:ext cx="576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</a:t>
              </a:r>
            </a:p>
          </p:txBody>
        </p:sp>
        <p:sp>
          <p:nvSpPr>
            <p:cNvPr id="6291" name="Rectangle 2050"/>
            <p:cNvSpPr>
              <a:spLocks noChangeArrowheads="1"/>
            </p:cNvSpPr>
            <p:nvPr/>
          </p:nvSpPr>
          <p:spPr bwMode="auto">
            <a:xfrm>
              <a:off x="3168" y="2160"/>
              <a:ext cx="864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</a:t>
              </a:r>
            </a:p>
          </p:txBody>
        </p:sp>
        <p:sp>
          <p:nvSpPr>
            <p:cNvPr id="6292" name="Rectangle 2051"/>
            <p:cNvSpPr>
              <a:spLocks noChangeArrowheads="1"/>
            </p:cNvSpPr>
            <p:nvPr/>
          </p:nvSpPr>
          <p:spPr bwMode="auto">
            <a:xfrm>
              <a:off x="4032" y="2160"/>
              <a:ext cx="1728" cy="38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………………………</a:t>
              </a:r>
            </a:p>
          </p:txBody>
        </p:sp>
      </p:grpSp>
      <p:sp>
        <p:nvSpPr>
          <p:cNvPr id="39940" name="Text Box 2052"/>
          <p:cNvSpPr txBox="1">
            <a:spLocks noChangeArrowheads="1"/>
          </p:cNvSpPr>
          <p:nvPr/>
        </p:nvSpPr>
        <p:spPr bwMode="auto">
          <a:xfrm>
            <a:off x="2466975" y="56546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1</a:t>
            </a:r>
          </a:p>
        </p:txBody>
      </p:sp>
      <p:sp>
        <p:nvSpPr>
          <p:cNvPr id="39941" name="Text Box 2053"/>
          <p:cNvSpPr txBox="1">
            <a:spLocks noChangeArrowheads="1"/>
          </p:cNvSpPr>
          <p:nvPr/>
        </p:nvSpPr>
        <p:spPr bwMode="auto">
          <a:xfrm>
            <a:off x="3429000" y="56546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0</a:t>
            </a:r>
          </a:p>
        </p:txBody>
      </p:sp>
      <p:sp>
        <p:nvSpPr>
          <p:cNvPr id="39942" name="Text Box 2054"/>
          <p:cNvSpPr txBox="1">
            <a:spLocks noChangeArrowheads="1"/>
          </p:cNvSpPr>
          <p:nvPr/>
        </p:nvSpPr>
        <p:spPr bwMode="auto">
          <a:xfrm>
            <a:off x="4343400" y="56546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9</a:t>
            </a:r>
          </a:p>
        </p:txBody>
      </p:sp>
      <p:sp>
        <p:nvSpPr>
          <p:cNvPr id="39943" name="Text Box 2055"/>
          <p:cNvSpPr txBox="1">
            <a:spLocks noChangeArrowheads="1"/>
          </p:cNvSpPr>
          <p:nvPr/>
        </p:nvSpPr>
        <p:spPr bwMode="auto">
          <a:xfrm>
            <a:off x="5349875" y="5654675"/>
            <a:ext cx="1050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109</a:t>
            </a:r>
          </a:p>
        </p:txBody>
      </p:sp>
      <p:sp>
        <p:nvSpPr>
          <p:cNvPr id="39944" name="Text Box 2056"/>
          <p:cNvSpPr txBox="1">
            <a:spLocks noChangeArrowheads="1"/>
          </p:cNvSpPr>
          <p:nvPr/>
        </p:nvSpPr>
        <p:spPr bwMode="auto">
          <a:xfrm>
            <a:off x="6400800" y="5688013"/>
            <a:ext cx="2667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i="1"/>
              <a:t>một tr</a:t>
            </a:r>
            <a:r>
              <a:rPr lang="vi-VN" sz="2400" i="1"/>
              <a:t>ă</a:t>
            </a:r>
            <a:r>
              <a:rPr lang="en-US" sz="2400" i="1"/>
              <a:t>m linh chín </a:t>
            </a:r>
          </a:p>
        </p:txBody>
      </p:sp>
      <p:sp>
        <p:nvSpPr>
          <p:cNvPr id="39945" name="Text Box 2057"/>
          <p:cNvSpPr txBox="1">
            <a:spLocks noChangeArrowheads="1"/>
          </p:cNvSpPr>
          <p:nvPr/>
        </p:nvSpPr>
        <p:spPr bwMode="auto">
          <a:xfrm>
            <a:off x="2470150" y="62642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1</a:t>
            </a:r>
          </a:p>
        </p:txBody>
      </p:sp>
      <p:sp>
        <p:nvSpPr>
          <p:cNvPr id="39946" name="Text Box 2058"/>
          <p:cNvSpPr txBox="1">
            <a:spLocks noChangeArrowheads="1"/>
          </p:cNvSpPr>
          <p:nvPr/>
        </p:nvSpPr>
        <p:spPr bwMode="auto">
          <a:xfrm>
            <a:off x="3429000" y="62642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1</a:t>
            </a:r>
          </a:p>
        </p:txBody>
      </p:sp>
      <p:sp>
        <p:nvSpPr>
          <p:cNvPr id="39947" name="Text Box 2059"/>
          <p:cNvSpPr txBox="1">
            <a:spLocks noChangeArrowheads="1"/>
          </p:cNvSpPr>
          <p:nvPr/>
        </p:nvSpPr>
        <p:spPr bwMode="auto">
          <a:xfrm>
            <a:off x="4343400" y="62642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0</a:t>
            </a:r>
          </a:p>
        </p:txBody>
      </p:sp>
      <p:sp>
        <p:nvSpPr>
          <p:cNvPr id="39948" name="Text Box 2060"/>
          <p:cNvSpPr txBox="1">
            <a:spLocks noChangeArrowheads="1"/>
          </p:cNvSpPr>
          <p:nvPr/>
        </p:nvSpPr>
        <p:spPr bwMode="auto">
          <a:xfrm>
            <a:off x="5378450" y="6264275"/>
            <a:ext cx="1098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110</a:t>
            </a:r>
          </a:p>
        </p:txBody>
      </p:sp>
      <p:sp>
        <p:nvSpPr>
          <p:cNvPr id="39949" name="Text Box 2061"/>
          <p:cNvSpPr txBox="1">
            <a:spLocks noChangeArrowheads="1"/>
          </p:cNvSpPr>
          <p:nvPr/>
        </p:nvSpPr>
        <p:spPr bwMode="auto">
          <a:xfrm>
            <a:off x="6400800" y="6264275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i="1"/>
              <a:t>một tr</a:t>
            </a:r>
            <a:r>
              <a:rPr lang="vi-VN" sz="2400" i="1"/>
              <a:t>ă</a:t>
            </a:r>
            <a:r>
              <a:rPr lang="en-US" sz="2400" i="1"/>
              <a:t>m m</a:t>
            </a:r>
            <a:r>
              <a:rPr lang="vi-VN" sz="2400" i="1"/>
              <a:t>ư</a:t>
            </a:r>
            <a:r>
              <a:rPr lang="en-US" sz="2400" i="1"/>
              <a:t>ời  </a:t>
            </a:r>
          </a:p>
        </p:txBody>
      </p:sp>
      <p:sp>
        <p:nvSpPr>
          <p:cNvPr id="40046" name="Text Box 2158"/>
          <p:cNvSpPr txBox="1">
            <a:spLocks noChangeArrowheads="1"/>
          </p:cNvSpPr>
          <p:nvPr/>
        </p:nvSpPr>
        <p:spPr bwMode="auto">
          <a:xfrm>
            <a:off x="5362575" y="2651125"/>
            <a:ext cx="823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10</a:t>
            </a:r>
            <a:r>
              <a:rPr lang="en-US" sz="28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40047" name="Text Box 2159"/>
          <p:cNvSpPr txBox="1">
            <a:spLocks noChangeArrowheads="1"/>
          </p:cNvSpPr>
          <p:nvPr/>
        </p:nvSpPr>
        <p:spPr bwMode="auto">
          <a:xfrm>
            <a:off x="5362575" y="3216275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10</a:t>
            </a:r>
            <a:r>
              <a:rPr lang="en-US" sz="2800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40048" name="Text Box 2160"/>
          <p:cNvSpPr txBox="1">
            <a:spLocks noChangeArrowheads="1"/>
          </p:cNvSpPr>
          <p:nvPr/>
        </p:nvSpPr>
        <p:spPr bwMode="auto">
          <a:xfrm>
            <a:off x="5349875" y="3825875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10</a:t>
            </a:r>
            <a:r>
              <a:rPr lang="en-US" sz="2800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40049" name="Text Box 2161"/>
          <p:cNvSpPr txBox="1">
            <a:spLocks noChangeArrowheads="1"/>
          </p:cNvSpPr>
          <p:nvPr/>
        </p:nvSpPr>
        <p:spPr bwMode="auto">
          <a:xfrm>
            <a:off x="5365750" y="4435475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10</a:t>
            </a:r>
            <a:r>
              <a:rPr lang="en-US" sz="2800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40050" name="Text Box 2162"/>
          <p:cNvSpPr txBox="1">
            <a:spLocks noChangeArrowheads="1"/>
          </p:cNvSpPr>
          <p:nvPr/>
        </p:nvSpPr>
        <p:spPr bwMode="auto">
          <a:xfrm>
            <a:off x="5349875" y="5045075"/>
            <a:ext cx="83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10</a:t>
            </a:r>
            <a:r>
              <a:rPr lang="en-US" sz="280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40051" name="Text Box 2163"/>
          <p:cNvSpPr txBox="1">
            <a:spLocks noChangeArrowheads="1"/>
          </p:cNvSpPr>
          <p:nvPr/>
        </p:nvSpPr>
        <p:spPr bwMode="auto">
          <a:xfrm>
            <a:off x="5349875" y="5653088"/>
            <a:ext cx="83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10</a:t>
            </a:r>
            <a:r>
              <a:rPr lang="en-US" sz="2800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40052" name="Text Box 2164"/>
          <p:cNvSpPr txBox="1">
            <a:spLocks noChangeArrowheads="1"/>
          </p:cNvSpPr>
          <p:nvPr/>
        </p:nvSpPr>
        <p:spPr bwMode="auto">
          <a:xfrm>
            <a:off x="5378450" y="6264275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</a:t>
            </a:r>
            <a:r>
              <a:rPr lang="en-US" sz="2800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40053" name="Text Box 2165"/>
          <p:cNvSpPr txBox="1">
            <a:spLocks noChangeArrowheads="1"/>
          </p:cNvSpPr>
          <p:nvPr/>
        </p:nvSpPr>
        <p:spPr bwMode="auto">
          <a:xfrm>
            <a:off x="5378450" y="855663"/>
            <a:ext cx="76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10</a:t>
            </a:r>
            <a:r>
              <a:rPr lang="en-US" sz="28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40054" name="Text Box 2166"/>
          <p:cNvSpPr txBox="1">
            <a:spLocks noChangeArrowheads="1"/>
          </p:cNvSpPr>
          <p:nvPr/>
        </p:nvSpPr>
        <p:spPr bwMode="auto">
          <a:xfrm>
            <a:off x="5362575" y="1431925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10</a:t>
            </a:r>
            <a:r>
              <a:rPr lang="en-US" sz="28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0055" name="Text Box 2167"/>
          <p:cNvSpPr txBox="1">
            <a:spLocks noChangeArrowheads="1"/>
          </p:cNvSpPr>
          <p:nvPr/>
        </p:nvSpPr>
        <p:spPr bwMode="auto">
          <a:xfrm>
            <a:off x="5362575" y="201295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/>
              <a:t>10</a:t>
            </a:r>
            <a:r>
              <a:rPr lang="en-US" sz="28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6242" name="Rectangle 2168"/>
          <p:cNvSpPr>
            <a:spLocks noChangeArrowheads="1"/>
          </p:cNvSpPr>
          <p:nvPr/>
        </p:nvSpPr>
        <p:spPr bwMode="auto">
          <a:xfrm flipH="1">
            <a:off x="809625" y="1143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3" name="Rectangle 2169"/>
          <p:cNvSpPr>
            <a:spLocks noChangeArrowheads="1"/>
          </p:cNvSpPr>
          <p:nvPr/>
        </p:nvSpPr>
        <p:spPr bwMode="auto">
          <a:xfrm flipH="1">
            <a:off x="990600" y="17526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4" name="Rectangle 2170"/>
          <p:cNvSpPr>
            <a:spLocks noChangeArrowheads="1"/>
          </p:cNvSpPr>
          <p:nvPr/>
        </p:nvSpPr>
        <p:spPr bwMode="auto">
          <a:xfrm flipH="1">
            <a:off x="838200" y="17526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5" name="Rectangle 2171"/>
          <p:cNvSpPr>
            <a:spLocks noChangeArrowheads="1"/>
          </p:cNvSpPr>
          <p:nvPr/>
        </p:nvSpPr>
        <p:spPr bwMode="auto">
          <a:xfrm flipH="1">
            <a:off x="1143000" y="23622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" name="Rectangle 2172"/>
          <p:cNvSpPr>
            <a:spLocks noChangeArrowheads="1"/>
          </p:cNvSpPr>
          <p:nvPr/>
        </p:nvSpPr>
        <p:spPr bwMode="auto">
          <a:xfrm flipH="1">
            <a:off x="823913" y="23622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" name="Rectangle 2173"/>
          <p:cNvSpPr>
            <a:spLocks noChangeArrowheads="1"/>
          </p:cNvSpPr>
          <p:nvPr/>
        </p:nvSpPr>
        <p:spPr bwMode="auto">
          <a:xfrm flipH="1">
            <a:off x="990600" y="23622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8" name="Rectangle 2174"/>
          <p:cNvSpPr>
            <a:spLocks noChangeArrowheads="1"/>
          </p:cNvSpPr>
          <p:nvPr/>
        </p:nvSpPr>
        <p:spPr bwMode="auto">
          <a:xfrm flipH="1">
            <a:off x="1143000" y="2971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9" name="Rectangle 2175"/>
          <p:cNvSpPr>
            <a:spLocks noChangeArrowheads="1"/>
          </p:cNvSpPr>
          <p:nvPr/>
        </p:nvSpPr>
        <p:spPr bwMode="auto">
          <a:xfrm flipH="1">
            <a:off x="838200" y="2971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" name="Rectangle 2176"/>
          <p:cNvSpPr>
            <a:spLocks noChangeArrowheads="1"/>
          </p:cNvSpPr>
          <p:nvPr/>
        </p:nvSpPr>
        <p:spPr bwMode="auto">
          <a:xfrm flipH="1">
            <a:off x="1295400" y="2971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1" name="Rectangle 2177"/>
          <p:cNvSpPr>
            <a:spLocks noChangeArrowheads="1"/>
          </p:cNvSpPr>
          <p:nvPr/>
        </p:nvSpPr>
        <p:spPr bwMode="auto">
          <a:xfrm flipH="1">
            <a:off x="1143000" y="3581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2" name="Rectangle 2178"/>
          <p:cNvSpPr>
            <a:spLocks noChangeArrowheads="1"/>
          </p:cNvSpPr>
          <p:nvPr/>
        </p:nvSpPr>
        <p:spPr bwMode="auto">
          <a:xfrm flipH="1">
            <a:off x="990600" y="3581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3" name="Rectangle 2179"/>
          <p:cNvSpPr>
            <a:spLocks noChangeArrowheads="1"/>
          </p:cNvSpPr>
          <p:nvPr/>
        </p:nvSpPr>
        <p:spPr bwMode="auto">
          <a:xfrm flipH="1">
            <a:off x="838200" y="3581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4" name="Rectangle 2180"/>
          <p:cNvSpPr>
            <a:spLocks noChangeArrowheads="1"/>
          </p:cNvSpPr>
          <p:nvPr/>
        </p:nvSpPr>
        <p:spPr bwMode="auto">
          <a:xfrm flipH="1">
            <a:off x="1447800" y="3581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5" name="Rectangle 2181"/>
          <p:cNvSpPr>
            <a:spLocks noChangeArrowheads="1"/>
          </p:cNvSpPr>
          <p:nvPr/>
        </p:nvSpPr>
        <p:spPr bwMode="auto">
          <a:xfrm flipH="1">
            <a:off x="1295400" y="3581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6" name="Rectangle 2182"/>
          <p:cNvSpPr>
            <a:spLocks noChangeArrowheads="1"/>
          </p:cNvSpPr>
          <p:nvPr/>
        </p:nvSpPr>
        <p:spPr bwMode="auto">
          <a:xfrm flipH="1">
            <a:off x="838200" y="40386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7" name="Rectangle 2183"/>
          <p:cNvSpPr>
            <a:spLocks noChangeArrowheads="1"/>
          </p:cNvSpPr>
          <p:nvPr/>
        </p:nvSpPr>
        <p:spPr bwMode="auto">
          <a:xfrm flipH="1">
            <a:off x="1295400" y="4191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8" name="Rectangle 2184"/>
          <p:cNvSpPr>
            <a:spLocks noChangeArrowheads="1"/>
          </p:cNvSpPr>
          <p:nvPr/>
        </p:nvSpPr>
        <p:spPr bwMode="auto">
          <a:xfrm flipH="1">
            <a:off x="990600" y="4191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9" name="Rectangle 2185"/>
          <p:cNvSpPr>
            <a:spLocks noChangeArrowheads="1"/>
          </p:cNvSpPr>
          <p:nvPr/>
        </p:nvSpPr>
        <p:spPr bwMode="auto">
          <a:xfrm flipH="1">
            <a:off x="1143000" y="4191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0" name="Rectangle 2186"/>
          <p:cNvSpPr>
            <a:spLocks noChangeArrowheads="1"/>
          </p:cNvSpPr>
          <p:nvPr/>
        </p:nvSpPr>
        <p:spPr bwMode="auto">
          <a:xfrm flipH="1">
            <a:off x="838200" y="4191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1" name="Rectangle 2187"/>
          <p:cNvSpPr>
            <a:spLocks noChangeArrowheads="1"/>
          </p:cNvSpPr>
          <p:nvPr/>
        </p:nvSpPr>
        <p:spPr bwMode="auto">
          <a:xfrm flipH="1">
            <a:off x="1447800" y="4191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2" name="Rectangle 2188"/>
          <p:cNvSpPr>
            <a:spLocks noChangeArrowheads="1"/>
          </p:cNvSpPr>
          <p:nvPr/>
        </p:nvSpPr>
        <p:spPr bwMode="auto">
          <a:xfrm flipH="1">
            <a:off x="838200" y="46482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3" name="Rectangle 2189"/>
          <p:cNvSpPr>
            <a:spLocks noChangeArrowheads="1"/>
          </p:cNvSpPr>
          <p:nvPr/>
        </p:nvSpPr>
        <p:spPr bwMode="auto">
          <a:xfrm flipH="1">
            <a:off x="1295400" y="48006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4" name="Rectangle 2190"/>
          <p:cNvSpPr>
            <a:spLocks noChangeArrowheads="1"/>
          </p:cNvSpPr>
          <p:nvPr/>
        </p:nvSpPr>
        <p:spPr bwMode="auto">
          <a:xfrm flipH="1">
            <a:off x="990600" y="48006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5" name="Rectangle 2191"/>
          <p:cNvSpPr>
            <a:spLocks noChangeArrowheads="1"/>
          </p:cNvSpPr>
          <p:nvPr/>
        </p:nvSpPr>
        <p:spPr bwMode="auto">
          <a:xfrm flipH="1">
            <a:off x="838200" y="48006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6" name="Rectangle 2192"/>
          <p:cNvSpPr>
            <a:spLocks noChangeArrowheads="1"/>
          </p:cNvSpPr>
          <p:nvPr/>
        </p:nvSpPr>
        <p:spPr bwMode="auto">
          <a:xfrm flipH="1">
            <a:off x="1447800" y="48006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7" name="Rectangle 2193"/>
          <p:cNvSpPr>
            <a:spLocks noChangeArrowheads="1"/>
          </p:cNvSpPr>
          <p:nvPr/>
        </p:nvSpPr>
        <p:spPr bwMode="auto">
          <a:xfrm flipH="1">
            <a:off x="990600" y="46482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8" name="Rectangle 2194"/>
          <p:cNvSpPr>
            <a:spLocks noChangeArrowheads="1"/>
          </p:cNvSpPr>
          <p:nvPr/>
        </p:nvSpPr>
        <p:spPr bwMode="auto">
          <a:xfrm flipH="1">
            <a:off x="990600" y="5257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69" name="Rectangle 2195"/>
          <p:cNvSpPr>
            <a:spLocks noChangeArrowheads="1"/>
          </p:cNvSpPr>
          <p:nvPr/>
        </p:nvSpPr>
        <p:spPr bwMode="auto">
          <a:xfrm flipH="1">
            <a:off x="838200" y="5257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70" name="Rectangle 2196"/>
          <p:cNvSpPr>
            <a:spLocks noChangeArrowheads="1"/>
          </p:cNvSpPr>
          <p:nvPr/>
        </p:nvSpPr>
        <p:spPr bwMode="auto">
          <a:xfrm flipH="1">
            <a:off x="1143000" y="5257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71" name="Rectangle 2197"/>
          <p:cNvSpPr>
            <a:spLocks noChangeArrowheads="1"/>
          </p:cNvSpPr>
          <p:nvPr/>
        </p:nvSpPr>
        <p:spPr bwMode="auto">
          <a:xfrm flipH="1">
            <a:off x="1143000" y="54102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72" name="Rectangle 2198"/>
          <p:cNvSpPr>
            <a:spLocks noChangeArrowheads="1"/>
          </p:cNvSpPr>
          <p:nvPr/>
        </p:nvSpPr>
        <p:spPr bwMode="auto">
          <a:xfrm flipH="1">
            <a:off x="990600" y="54102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73" name="Rectangle 2199"/>
          <p:cNvSpPr>
            <a:spLocks noChangeArrowheads="1"/>
          </p:cNvSpPr>
          <p:nvPr/>
        </p:nvSpPr>
        <p:spPr bwMode="auto">
          <a:xfrm flipH="1">
            <a:off x="838200" y="54102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74" name="Rectangle 2200"/>
          <p:cNvSpPr>
            <a:spLocks noChangeArrowheads="1"/>
          </p:cNvSpPr>
          <p:nvPr/>
        </p:nvSpPr>
        <p:spPr bwMode="auto">
          <a:xfrm flipH="1">
            <a:off x="1447800" y="54102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75" name="Rectangle 2201"/>
          <p:cNvSpPr>
            <a:spLocks noChangeArrowheads="1"/>
          </p:cNvSpPr>
          <p:nvPr/>
        </p:nvSpPr>
        <p:spPr bwMode="auto">
          <a:xfrm flipH="1">
            <a:off x="1143000" y="5867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76" name="Rectangle 2202"/>
          <p:cNvSpPr>
            <a:spLocks noChangeArrowheads="1"/>
          </p:cNvSpPr>
          <p:nvPr/>
        </p:nvSpPr>
        <p:spPr bwMode="auto">
          <a:xfrm flipH="1">
            <a:off x="990600" y="5867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77" name="Rectangle 2203"/>
          <p:cNvSpPr>
            <a:spLocks noChangeArrowheads="1"/>
          </p:cNvSpPr>
          <p:nvPr/>
        </p:nvSpPr>
        <p:spPr bwMode="auto">
          <a:xfrm flipH="1">
            <a:off x="1295400" y="5867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78" name="Rectangle 2204"/>
          <p:cNvSpPr>
            <a:spLocks noChangeArrowheads="1"/>
          </p:cNvSpPr>
          <p:nvPr/>
        </p:nvSpPr>
        <p:spPr bwMode="auto">
          <a:xfrm flipH="1">
            <a:off x="838200" y="58674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79" name="Rectangle 2205"/>
          <p:cNvSpPr>
            <a:spLocks noChangeArrowheads="1"/>
          </p:cNvSpPr>
          <p:nvPr/>
        </p:nvSpPr>
        <p:spPr bwMode="auto">
          <a:xfrm flipH="1">
            <a:off x="1295400" y="6019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80" name="Rectangle 2206"/>
          <p:cNvSpPr>
            <a:spLocks noChangeArrowheads="1"/>
          </p:cNvSpPr>
          <p:nvPr/>
        </p:nvSpPr>
        <p:spPr bwMode="auto">
          <a:xfrm flipH="1">
            <a:off x="1143000" y="6019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81" name="Rectangle 2207"/>
          <p:cNvSpPr>
            <a:spLocks noChangeArrowheads="1"/>
          </p:cNvSpPr>
          <p:nvPr/>
        </p:nvSpPr>
        <p:spPr bwMode="auto">
          <a:xfrm flipH="1">
            <a:off x="990600" y="6019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82" name="Rectangle 2208"/>
          <p:cNvSpPr>
            <a:spLocks noChangeArrowheads="1"/>
          </p:cNvSpPr>
          <p:nvPr/>
        </p:nvSpPr>
        <p:spPr bwMode="auto">
          <a:xfrm flipH="1">
            <a:off x="838200" y="6019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83" name="Rectangle 2209"/>
          <p:cNvSpPr>
            <a:spLocks noChangeArrowheads="1"/>
          </p:cNvSpPr>
          <p:nvPr/>
        </p:nvSpPr>
        <p:spPr bwMode="auto">
          <a:xfrm flipH="1">
            <a:off x="1447800" y="6019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84" name="Rectangle 2299"/>
          <p:cNvSpPr>
            <a:spLocks noChangeArrowheads="1"/>
          </p:cNvSpPr>
          <p:nvPr/>
        </p:nvSpPr>
        <p:spPr bwMode="auto">
          <a:xfrm flipH="1">
            <a:off x="990600" y="29718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85" name="Rectangle 2300"/>
          <p:cNvSpPr>
            <a:spLocks noChangeArrowheads="1"/>
          </p:cNvSpPr>
          <p:nvPr/>
        </p:nvSpPr>
        <p:spPr bwMode="auto">
          <a:xfrm flipH="1">
            <a:off x="1143000" y="41910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86" name="Rectangle 2301"/>
          <p:cNvSpPr>
            <a:spLocks noChangeArrowheads="1"/>
          </p:cNvSpPr>
          <p:nvPr/>
        </p:nvSpPr>
        <p:spPr bwMode="auto">
          <a:xfrm flipH="1">
            <a:off x="1143000" y="48006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87" name="Rectangle 2302"/>
          <p:cNvSpPr>
            <a:spLocks noChangeArrowheads="1"/>
          </p:cNvSpPr>
          <p:nvPr/>
        </p:nvSpPr>
        <p:spPr bwMode="auto">
          <a:xfrm flipH="1">
            <a:off x="1295400" y="5410200"/>
            <a:ext cx="762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0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1000"/>
                                        <p:tgtEl>
                                          <p:spTgt spid="38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1000"/>
                                        <p:tgtEl>
                                          <p:spTgt spid="38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10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5" dur="10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8" dur="1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3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39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2" dur="10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5" dur="1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3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3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3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3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39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9" dur="10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2" dur="1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3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3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3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3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7" dur="500"/>
                                        <p:tgtEl>
                                          <p:spTgt spid="3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10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6" dur="10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9" dur="1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4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9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4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9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3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10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2" dur="10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5" dur="10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0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5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0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5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0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5" dur="1000"/>
                                        <p:tgtEl>
                                          <p:spTgt spid="4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0" dur="1000"/>
                                        <p:tgtEl>
                                          <p:spTgt spid="4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5" dur="1000"/>
                                        <p:tgtEl>
                                          <p:spTgt spid="4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 nodeType="clickPar">
                      <p:stCondLst>
                        <p:cond delay="indefinite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0" dur="1000"/>
                                        <p:tgtEl>
                                          <p:spTgt spid="40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5" dur="1000"/>
                                        <p:tgtEl>
                                          <p:spTgt spid="40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 nodeType="clickPar">
                      <p:stCondLst>
                        <p:cond delay="indefinite"/>
                      </p:stCondLst>
                      <p:childTnLst>
                        <p:par>
                          <p:cTn id="2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0" dur="1000"/>
                                        <p:tgtEl>
                                          <p:spTgt spid="40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5" dur="1000"/>
                                        <p:tgtEl>
                                          <p:spTgt spid="40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 nodeType="clickPar">
                      <p:stCondLst>
                        <p:cond delay="indefinite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0" dur="1000"/>
                                        <p:tgtEl>
                                          <p:spTgt spid="4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5" dur="1000"/>
                                        <p:tgtEl>
                                          <p:spTgt spid="4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 nodeType="clickPar">
                      <p:stCondLst>
                        <p:cond delay="indefinite"/>
                      </p:stCondLst>
                      <p:childTnLst>
                        <p:par>
                          <p:cTn id="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0" dur="1000"/>
                                        <p:tgtEl>
                                          <p:spTgt spid="4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4" dur="1000"/>
                                        <p:tgtEl>
                                          <p:spTgt spid="40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 nodeType="clickPar">
                      <p:stCondLst>
                        <p:cond delay="indefinite"/>
                      </p:stCondLst>
                      <p:childTnLst>
                        <p:par>
                          <p:cTn id="3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9" dur="1000"/>
                                        <p:tgtEl>
                                          <p:spTgt spid="40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 nodeType="clickPar">
                      <p:stCondLst>
                        <p:cond delay="indefinite"/>
                      </p:stCondLst>
                      <p:childTnLst>
                        <p:par>
                          <p:cTn id="3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4" dur="1000"/>
                                        <p:tgtEl>
                                          <p:spTgt spid="40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 nodeType="clickPar">
                      <p:stCondLst>
                        <p:cond delay="indefinite"/>
                      </p:stCondLst>
                      <p:childTnLst>
                        <p:par>
                          <p:cTn id="3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9" dur="1000"/>
                                        <p:tgtEl>
                                          <p:spTgt spid="40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 nodeType="clickPar">
                      <p:stCondLst>
                        <p:cond delay="indefinite"/>
                      </p:stCondLst>
                      <p:childTnLst>
                        <p:par>
                          <p:cTn id="3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4" dur="1000"/>
                                        <p:tgtEl>
                                          <p:spTgt spid="40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 nodeType="clickPar">
                      <p:stCondLst>
                        <p:cond delay="indefinite"/>
                      </p:stCondLst>
                      <p:childTnLst>
                        <p:par>
                          <p:cTn id="3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9" dur="1000"/>
                                        <p:tgtEl>
                                          <p:spTgt spid="40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 nodeType="clickPar">
                      <p:stCondLst>
                        <p:cond delay="indefinite"/>
                      </p:stCondLst>
                      <p:childTnLst>
                        <p:par>
                          <p:cTn id="3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4" dur="1000"/>
                                        <p:tgtEl>
                                          <p:spTgt spid="40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 nodeType="clickPar">
                      <p:stCondLst>
                        <p:cond delay="indefinite"/>
                      </p:stCondLst>
                      <p:childTnLst>
                        <p:par>
                          <p:cTn id="3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9" dur="1000"/>
                                        <p:tgtEl>
                                          <p:spTgt spid="40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 nodeType="clickPar">
                      <p:stCondLst>
                        <p:cond delay="indefinite"/>
                      </p:stCondLst>
                      <p:childTnLst>
                        <p:par>
                          <p:cTn id="3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4" dur="1000"/>
                                        <p:tgtEl>
                                          <p:spTgt spid="40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 nodeType="clickPar">
                      <p:stCondLst>
                        <p:cond delay="indefinite"/>
                      </p:stCondLst>
                      <p:childTnLst>
                        <p:par>
                          <p:cTn id="3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9" dur="1000"/>
                                        <p:tgtEl>
                                          <p:spTgt spid="40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79" grpId="0"/>
      <p:bldP spid="39880" grpId="0"/>
      <p:bldP spid="39881" grpId="0"/>
      <p:bldP spid="39882" grpId="0"/>
      <p:bldP spid="39883" grpId="0"/>
      <p:bldP spid="39890" grpId="0"/>
      <p:bldP spid="39891" grpId="0"/>
      <p:bldP spid="39892" grpId="0"/>
      <p:bldP spid="39893" grpId="0"/>
      <p:bldP spid="39894" grpId="0"/>
      <p:bldP spid="39901" grpId="0"/>
      <p:bldP spid="39902" grpId="0"/>
      <p:bldP spid="39903" grpId="0"/>
      <p:bldP spid="39904" grpId="0"/>
      <p:bldP spid="39905" grpId="0"/>
      <p:bldP spid="39912" grpId="0"/>
      <p:bldP spid="39913" grpId="0"/>
      <p:bldP spid="39914" grpId="0"/>
      <p:bldP spid="39915" grpId="0"/>
      <p:bldP spid="39916" grpId="0"/>
      <p:bldP spid="39923" grpId="0"/>
      <p:bldP spid="39924" grpId="0"/>
      <p:bldP spid="39925" grpId="0"/>
      <p:bldP spid="39926" grpId="0"/>
      <p:bldP spid="39927" grpId="0"/>
      <p:bldP spid="39940" grpId="0"/>
      <p:bldP spid="39941" grpId="0"/>
      <p:bldP spid="39942" grpId="0"/>
      <p:bldP spid="39943" grpId="0"/>
      <p:bldP spid="39944" grpId="0"/>
      <p:bldP spid="39945" grpId="0"/>
      <p:bldP spid="39946" grpId="0"/>
      <p:bldP spid="39947" grpId="0"/>
      <p:bldP spid="39948" grpId="0"/>
      <p:bldP spid="39949" grpId="0"/>
      <p:bldP spid="40046" grpId="0"/>
      <p:bldP spid="40046" grpId="1"/>
      <p:bldP spid="40047" grpId="0"/>
      <p:bldP spid="40047" grpId="1"/>
      <p:bldP spid="40048" grpId="0"/>
      <p:bldP spid="40048" grpId="1"/>
      <p:bldP spid="40049" grpId="0"/>
      <p:bldP spid="40049" grpId="1"/>
      <p:bldP spid="40050" grpId="0"/>
      <p:bldP spid="40050" grpId="1"/>
      <p:bldP spid="40051" grpId="0"/>
      <p:bldP spid="40051" grpId="1"/>
      <p:bldP spid="40052" grpId="0"/>
      <p:bldP spid="40052" grpId="1"/>
      <p:bldP spid="40053" grpId="0"/>
      <p:bldP spid="40053" grpId="1"/>
      <p:bldP spid="40054" grpId="0"/>
      <p:bldP spid="40054" grpId="1"/>
      <p:bldP spid="40055" grpId="0"/>
      <p:bldP spid="4005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828800" y="1676400"/>
            <a:ext cx="6477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Mỗi số d</a:t>
            </a:r>
            <a:r>
              <a:rPr lang="vi-VN" sz="2800" b="1"/>
              <a:t>ư</a:t>
            </a:r>
            <a:r>
              <a:rPr lang="en-US" sz="2800" b="1"/>
              <a:t>ới </a:t>
            </a:r>
            <a:r>
              <a:rPr lang="vi-VN" sz="2800" b="1"/>
              <a:t>đ</a:t>
            </a:r>
            <a:r>
              <a:rPr lang="en-US" sz="2800" b="1"/>
              <a:t>ây ứng với cách </a:t>
            </a:r>
            <a:r>
              <a:rPr lang="vi-VN" sz="2800" b="1"/>
              <a:t>đ</a:t>
            </a:r>
            <a:r>
              <a:rPr lang="en-US" sz="2800" b="1"/>
              <a:t>ọc nào?</a:t>
            </a:r>
            <a:endParaRPr lang="en-US" sz="2800" i="1"/>
          </a:p>
        </p:txBody>
      </p:sp>
      <p:graphicFrame>
        <p:nvGraphicFramePr>
          <p:cNvPr id="41996" name="Group 12"/>
          <p:cNvGraphicFramePr>
            <a:graphicFrameLocks noGrp="1"/>
          </p:cNvGraphicFramePr>
          <p:nvPr/>
        </p:nvGraphicFramePr>
        <p:xfrm>
          <a:off x="5562600" y="2717800"/>
          <a:ext cx="3505200" cy="566928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a) Moät traêm linh baûy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b) Moät traêm linh chín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c) Moät traêm linh taùm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d) Moät traêm linh hai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e) Moät traêm linh naêm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g) Moät traêm linh 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2012" name="Line 28"/>
          <p:cNvSpPr>
            <a:spLocks noChangeShapeType="1"/>
          </p:cNvSpPr>
          <p:nvPr/>
        </p:nvSpPr>
        <p:spPr bwMode="auto">
          <a:xfrm>
            <a:off x="1981200" y="3429000"/>
            <a:ext cx="3581400" cy="1600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13" name="Line 29"/>
          <p:cNvSpPr>
            <a:spLocks noChangeShapeType="1"/>
          </p:cNvSpPr>
          <p:nvPr/>
        </p:nvSpPr>
        <p:spPr bwMode="auto">
          <a:xfrm>
            <a:off x="4343400" y="3429000"/>
            <a:ext cx="1219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>
            <a:off x="1143000" y="5029200"/>
            <a:ext cx="4419600" cy="5889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V="1">
            <a:off x="3276600" y="4419600"/>
            <a:ext cx="22860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>
            <a:off x="2362200" y="6248400"/>
            <a:ext cx="32766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 flipV="1">
            <a:off x="3962400" y="3200400"/>
            <a:ext cx="1627188" cy="2514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18" name="AutoShape 34"/>
          <p:cNvSpPr>
            <a:spLocks noChangeArrowheads="1"/>
          </p:cNvSpPr>
          <p:nvPr/>
        </p:nvSpPr>
        <p:spPr bwMode="auto">
          <a:xfrm>
            <a:off x="304800" y="4648200"/>
            <a:ext cx="838200" cy="6858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105</a:t>
            </a:r>
          </a:p>
        </p:txBody>
      </p:sp>
      <p:sp>
        <p:nvSpPr>
          <p:cNvPr id="42019" name="AutoShape 35"/>
          <p:cNvSpPr>
            <a:spLocks noChangeArrowheads="1"/>
          </p:cNvSpPr>
          <p:nvPr/>
        </p:nvSpPr>
        <p:spPr bwMode="auto">
          <a:xfrm>
            <a:off x="1219200" y="3048000"/>
            <a:ext cx="838200" cy="6858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102</a:t>
            </a:r>
          </a:p>
        </p:txBody>
      </p:sp>
      <p:sp>
        <p:nvSpPr>
          <p:cNvPr id="42020" name="AutoShape 36"/>
          <p:cNvSpPr>
            <a:spLocks noChangeArrowheads="1"/>
          </p:cNvSpPr>
          <p:nvPr/>
        </p:nvSpPr>
        <p:spPr bwMode="auto">
          <a:xfrm>
            <a:off x="1524000" y="5867400"/>
            <a:ext cx="838200" cy="6858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103</a:t>
            </a:r>
          </a:p>
        </p:txBody>
      </p:sp>
      <p:sp>
        <p:nvSpPr>
          <p:cNvPr id="42021" name="AutoShape 37"/>
          <p:cNvSpPr>
            <a:spLocks noChangeArrowheads="1"/>
          </p:cNvSpPr>
          <p:nvPr/>
        </p:nvSpPr>
        <p:spPr bwMode="auto">
          <a:xfrm>
            <a:off x="2438400" y="4343400"/>
            <a:ext cx="838200" cy="6858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108</a:t>
            </a:r>
          </a:p>
        </p:txBody>
      </p:sp>
      <p:sp>
        <p:nvSpPr>
          <p:cNvPr id="42022" name="AutoShape 38"/>
          <p:cNvSpPr>
            <a:spLocks noChangeArrowheads="1"/>
          </p:cNvSpPr>
          <p:nvPr/>
        </p:nvSpPr>
        <p:spPr bwMode="auto">
          <a:xfrm>
            <a:off x="3505200" y="3048000"/>
            <a:ext cx="838200" cy="6858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109</a:t>
            </a:r>
          </a:p>
        </p:txBody>
      </p:sp>
      <p:sp>
        <p:nvSpPr>
          <p:cNvPr id="42023" name="AutoShape 39"/>
          <p:cNvSpPr>
            <a:spLocks noChangeArrowheads="1"/>
          </p:cNvSpPr>
          <p:nvPr/>
        </p:nvSpPr>
        <p:spPr bwMode="auto">
          <a:xfrm>
            <a:off x="3276600" y="5502275"/>
            <a:ext cx="838200" cy="6858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107</a:t>
            </a:r>
          </a:p>
        </p:txBody>
      </p:sp>
      <p:sp>
        <p:nvSpPr>
          <p:cNvPr id="8223" name="WordArt 40"/>
          <p:cNvSpPr>
            <a:spLocks noChangeArrowheads="1" noChangeShapeType="1" noTextEdit="1"/>
          </p:cNvSpPr>
          <p:nvPr/>
        </p:nvSpPr>
        <p:spPr bwMode="auto">
          <a:xfrm>
            <a:off x="2667000" y="304800"/>
            <a:ext cx="4038600" cy="12049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Bài tập1</a:t>
            </a:r>
          </a:p>
        </p:txBody>
      </p:sp>
    </p:spTree>
  </p:cSld>
  <p:clrMapOvr>
    <a:masterClrMapping/>
  </p:clrMapOvr>
  <p:transition spd="slow">
    <p:strips dir="ru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2012" grpId="0" animBg="1"/>
      <p:bldP spid="42013" grpId="0" animBg="1"/>
      <p:bldP spid="42014" grpId="0" animBg="1"/>
      <p:bldP spid="42015" grpId="0" animBg="1"/>
      <p:bldP spid="42016" grpId="0" animBg="1"/>
      <p:bldP spid="42017" grpId="0" animBg="1"/>
      <p:bldP spid="42018" grpId="0" animBg="1"/>
      <p:bldP spid="42019" grpId="0" animBg="1"/>
      <p:bldP spid="42020" grpId="0" animBg="1"/>
      <p:bldP spid="42021" grpId="0" animBg="1"/>
      <p:bldP spid="42022" grpId="0" animBg="1"/>
      <p:bldP spid="420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381000" y="3400425"/>
            <a:ext cx="838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1109663" y="3290888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1857375" y="329565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2590800" y="3290888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4100513" y="3290888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>
            <a:off x="4857750" y="32766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5638800" y="3290888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6386513" y="32766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7191375" y="32766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8001000" y="3276600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>
            <a:off x="3352800" y="3290888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762000" y="353853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101 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1495425" y="353377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102 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2986088" y="352425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104 </a:t>
            </a: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4495800" y="3505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106 </a:t>
            </a:r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5305425" y="3505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107 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7648575" y="3509963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110 </a:t>
            </a: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2286000" y="3505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 </a:t>
            </a: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3795713" y="3505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 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5410200" y="3505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 </a:t>
            </a: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6096000" y="3505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… </a:t>
            </a: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2243138" y="353853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103 </a:t>
            </a:r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3733800" y="3519488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105 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6019800" y="3505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108 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6824663" y="352425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109 </a:t>
            </a:r>
          </a:p>
        </p:txBody>
      </p:sp>
      <p:sp>
        <p:nvSpPr>
          <p:cNvPr id="8236" name="Text Box 44"/>
          <p:cNvSpPr txBox="1">
            <a:spLocks noChangeArrowheads="1"/>
          </p:cNvSpPr>
          <p:nvPr/>
        </p:nvSpPr>
        <p:spPr bwMode="auto">
          <a:xfrm>
            <a:off x="1447800" y="3338513"/>
            <a:ext cx="22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9244" name="AutoShape 1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34425" y="6472238"/>
            <a:ext cx="381000" cy="357187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04" name="AutoShape 112"/>
          <p:cNvSpPr>
            <a:spLocks noChangeArrowheads="1"/>
          </p:cNvSpPr>
          <p:nvPr/>
        </p:nvSpPr>
        <p:spPr bwMode="auto">
          <a:xfrm>
            <a:off x="381000" y="1143000"/>
            <a:ext cx="1828800" cy="1295400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00FF"/>
                </a:solidFill>
              </a:rPr>
              <a:t>Số?</a:t>
            </a:r>
          </a:p>
        </p:txBody>
      </p:sp>
      <p:sp>
        <p:nvSpPr>
          <p:cNvPr id="9246" name="WordArt 114"/>
          <p:cNvSpPr>
            <a:spLocks noChangeArrowheads="1" noChangeShapeType="1" noTextEdit="1"/>
          </p:cNvSpPr>
          <p:nvPr/>
        </p:nvSpPr>
        <p:spPr bwMode="auto">
          <a:xfrm>
            <a:off x="3505200" y="304800"/>
            <a:ext cx="2895600" cy="12049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Bài tập 2</a:t>
            </a:r>
          </a:p>
        </p:txBody>
      </p:sp>
      <p:pic>
        <p:nvPicPr>
          <p:cNvPr id="9247" name="Picture 116" descr="flower1_div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53200"/>
            <a:ext cx="299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117" descr="flower1_div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3150" y="6477000"/>
            <a:ext cx="2990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118" descr="flower1_div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458075" y="5172075"/>
            <a:ext cx="2990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119" descr="flower1_div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1304925" y="5172075"/>
            <a:ext cx="2990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1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1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10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1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1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3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1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5" presetClass="entr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5" presetClass="entr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10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5" presetClass="entr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5" presetClass="entr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1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1" presetID="5" presetClass="entr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" presetClass="entr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9" presetID="5" presetClass="entr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1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5" presetClass="entr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1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7" presetID="5" presetClass="entr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9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5" presetClass="entr" presetSubtype="1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1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5" presetClass="entr" presetSubtype="1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1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4" presetID="5" presetClass="entr" presetSubtype="1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8" presetID="5" presetClass="entr" presetSubtype="1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0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2" presetID="5" presetClass="entr" presetSubtype="1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4" dur="1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5" presetClass="entr" presetSubtype="1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8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0" presetID="5" presetClass="entr" presetSubtype="1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10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4" presetID="5" presetClass="entr" presetSubtype="1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6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88" presetID="5" presetClass="entr" presetSubtype="1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0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7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0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3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6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9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2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5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8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1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4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7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0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3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6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2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5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8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1" dur="10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4" dur="10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7" dur="10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0" dur="1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3" dur="1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6" dur="1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10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animBg="1"/>
      <p:bldP spid="8204" grpId="1" animBg="1"/>
      <p:bldP spid="8204" grpId="2" animBg="1"/>
      <p:bldP spid="8205" grpId="0" animBg="1"/>
      <p:bldP spid="8205" grpId="1" animBg="1"/>
      <p:bldP spid="8205" grpId="2" animBg="1"/>
      <p:bldP spid="8206" grpId="0" animBg="1"/>
      <p:bldP spid="8206" grpId="1" animBg="1"/>
      <p:bldP spid="8206" grpId="2" animBg="1"/>
      <p:bldP spid="8207" grpId="0" animBg="1"/>
      <p:bldP spid="8207" grpId="1" animBg="1"/>
      <p:bldP spid="8207" grpId="2" animBg="1"/>
      <p:bldP spid="8208" grpId="0" animBg="1"/>
      <p:bldP spid="8208" grpId="1" animBg="1"/>
      <p:bldP spid="8208" grpId="2" animBg="1"/>
      <p:bldP spid="8209" grpId="0" animBg="1"/>
      <p:bldP spid="8209" grpId="1" animBg="1"/>
      <p:bldP spid="8209" grpId="2" animBg="1"/>
      <p:bldP spid="8210" grpId="0" animBg="1"/>
      <p:bldP spid="8210" grpId="1" animBg="1"/>
      <p:bldP spid="8210" grpId="2" animBg="1"/>
      <p:bldP spid="8211" grpId="0" animBg="1"/>
      <p:bldP spid="8211" grpId="1" animBg="1"/>
      <p:bldP spid="8211" grpId="2" animBg="1"/>
      <p:bldP spid="8212" grpId="0" animBg="1"/>
      <p:bldP spid="8212" grpId="1" animBg="1"/>
      <p:bldP spid="8212" grpId="2" animBg="1"/>
      <p:bldP spid="8213" grpId="0" animBg="1"/>
      <p:bldP spid="8213" grpId="1" animBg="1"/>
      <p:bldP spid="8213" grpId="2" animBg="1"/>
      <p:bldP spid="8214" grpId="0" animBg="1"/>
      <p:bldP spid="8214" grpId="1" animBg="1"/>
      <p:bldP spid="8214" grpId="2" animBg="1"/>
      <p:bldP spid="8215" grpId="0"/>
      <p:bldP spid="8215" grpId="1"/>
      <p:bldP spid="8215" grpId="2"/>
      <p:bldP spid="8215" grpId="3"/>
      <p:bldP spid="8215" grpId="4"/>
      <p:bldP spid="8216" grpId="0"/>
      <p:bldP spid="8216" grpId="1"/>
      <p:bldP spid="8216" grpId="2"/>
      <p:bldP spid="8216" grpId="3"/>
      <p:bldP spid="8216" grpId="4"/>
      <p:bldP spid="8217" grpId="0"/>
      <p:bldP spid="8217" grpId="1"/>
      <p:bldP spid="8217" grpId="2"/>
      <p:bldP spid="8217" grpId="3"/>
      <p:bldP spid="8217" grpId="4"/>
      <p:bldP spid="8218" grpId="0"/>
      <p:bldP spid="8218" grpId="1"/>
      <p:bldP spid="8218" grpId="2"/>
      <p:bldP spid="8218" grpId="3"/>
      <p:bldP spid="8218" grpId="4"/>
      <p:bldP spid="8219" grpId="0"/>
      <p:bldP spid="8219" grpId="1"/>
      <p:bldP spid="8219" grpId="2"/>
      <p:bldP spid="8219" grpId="3"/>
      <p:bldP spid="8219" grpId="4"/>
      <p:bldP spid="8220" grpId="0"/>
      <p:bldP spid="8220" grpId="1"/>
      <p:bldP spid="8220" grpId="2"/>
      <p:bldP spid="8220" grpId="3"/>
      <p:bldP spid="8220" grpId="4"/>
      <p:bldP spid="8221" grpId="0"/>
      <p:bldP spid="8221" grpId="1"/>
      <p:bldP spid="8221" grpId="2"/>
      <p:bldP spid="8222" grpId="0"/>
      <p:bldP spid="8222" grpId="1"/>
      <p:bldP spid="8222" grpId="2"/>
      <p:bldP spid="8223" grpId="0"/>
      <p:bldP spid="8223" grpId="1"/>
      <p:bldP spid="8223" grpId="2"/>
      <p:bldP spid="8224" grpId="0"/>
      <p:bldP spid="8224" grpId="1"/>
      <p:bldP spid="8224" grpId="2"/>
      <p:bldP spid="8225" grpId="0"/>
      <p:bldP spid="8225" grpId="1"/>
      <p:bldP spid="8225" grpId="2"/>
      <p:bldP spid="8225" grpId="3"/>
      <p:bldP spid="8225" grpId="4"/>
      <p:bldP spid="8226" grpId="0"/>
      <p:bldP spid="8226" grpId="1"/>
      <p:bldP spid="8226" grpId="2"/>
      <p:bldP spid="8226" grpId="3"/>
      <p:bldP spid="8226" grpId="4"/>
      <p:bldP spid="8227" grpId="0"/>
      <p:bldP spid="8227" grpId="1"/>
      <p:bldP spid="8227" grpId="2"/>
      <p:bldP spid="8227" grpId="3"/>
      <p:bldP spid="8227" grpId="4"/>
      <p:bldP spid="8228" grpId="0"/>
      <p:bldP spid="8228" grpId="1"/>
      <p:bldP spid="8228" grpId="2"/>
      <p:bldP spid="8228" grpId="3"/>
      <p:bldP spid="8228" grpId="4"/>
      <p:bldP spid="8236" grpId="0"/>
      <p:bldP spid="83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8" name="Text Box 70"/>
          <p:cNvSpPr txBox="1">
            <a:spLocks noChangeArrowheads="1"/>
          </p:cNvSpPr>
          <p:nvPr/>
        </p:nvSpPr>
        <p:spPr bwMode="auto">
          <a:xfrm>
            <a:off x="1066800" y="3900488"/>
            <a:ext cx="8077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Viết các số</a:t>
            </a:r>
            <a:r>
              <a:rPr lang="en-US" sz="2400" b="1" i="1"/>
              <a:t> </a:t>
            </a:r>
            <a:r>
              <a:rPr lang="en-US" sz="2400"/>
              <a:t>106; 108; 103; 105; 107 theo thứ tự từ bé </a:t>
            </a:r>
            <a:r>
              <a:rPr lang="vi-VN" sz="2400"/>
              <a:t>đ</a:t>
            </a:r>
            <a:r>
              <a:rPr lang="en-US" sz="2400"/>
              <a:t>ến lớn. </a:t>
            </a:r>
            <a:endParaRPr lang="en-US" sz="2400" b="1" i="1"/>
          </a:p>
        </p:txBody>
      </p:sp>
      <p:sp>
        <p:nvSpPr>
          <p:cNvPr id="22599" name="Text Box 71"/>
          <p:cNvSpPr txBox="1">
            <a:spLocks noChangeArrowheads="1"/>
          </p:cNvSpPr>
          <p:nvPr/>
        </p:nvSpPr>
        <p:spPr bwMode="auto">
          <a:xfrm>
            <a:off x="1066800" y="51054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/>
              <a:t>Viết các số</a:t>
            </a:r>
            <a:r>
              <a:rPr lang="en-US" sz="2400" b="1" i="1"/>
              <a:t> </a:t>
            </a:r>
            <a:r>
              <a:rPr lang="en-US" sz="2400"/>
              <a:t>106; 108; 103; 105; 107 theo thứ tự từ lớn </a:t>
            </a:r>
            <a:r>
              <a:rPr lang="vi-VN" sz="2400"/>
              <a:t>đ</a:t>
            </a:r>
            <a:r>
              <a:rPr lang="en-US" sz="2400"/>
              <a:t>ến bé.</a:t>
            </a:r>
            <a:endParaRPr lang="en-US" sz="2400" b="1" i="1"/>
          </a:p>
        </p:txBody>
      </p:sp>
      <p:sp>
        <p:nvSpPr>
          <p:cNvPr id="22600" name="Text Box 72"/>
          <p:cNvSpPr txBox="1">
            <a:spLocks noChangeArrowheads="1"/>
          </p:cNvSpPr>
          <p:nvPr/>
        </p:nvSpPr>
        <p:spPr bwMode="auto">
          <a:xfrm>
            <a:off x="1295400" y="4495800"/>
            <a:ext cx="373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/>
              <a:t> </a:t>
            </a:r>
            <a:r>
              <a:rPr lang="en-US" sz="2400"/>
              <a:t>103; 105; 106; 107; 108; .</a:t>
            </a:r>
            <a:endParaRPr lang="en-US" sz="2400" b="1" i="1"/>
          </a:p>
        </p:txBody>
      </p:sp>
      <p:sp>
        <p:nvSpPr>
          <p:cNvPr id="22601" name="Text Box 73"/>
          <p:cNvSpPr txBox="1">
            <a:spLocks noChangeArrowheads="1"/>
          </p:cNvSpPr>
          <p:nvPr/>
        </p:nvSpPr>
        <p:spPr bwMode="auto">
          <a:xfrm>
            <a:off x="1046018" y="4581822"/>
            <a:ext cx="723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 dirty="0" smtClean="0"/>
              <a:t>……………………………………………………………</a:t>
            </a:r>
            <a:endParaRPr lang="en-US" sz="2400" b="1" i="1" dirty="0"/>
          </a:p>
        </p:txBody>
      </p:sp>
      <p:sp>
        <p:nvSpPr>
          <p:cNvPr id="22602" name="Text Box 74"/>
          <p:cNvSpPr txBox="1">
            <a:spLocks noChangeArrowheads="1"/>
          </p:cNvSpPr>
          <p:nvPr/>
        </p:nvSpPr>
        <p:spPr bwMode="auto">
          <a:xfrm>
            <a:off x="1066800" y="5724821"/>
            <a:ext cx="723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 dirty="0"/>
              <a:t>………………………………………………………………………………………….</a:t>
            </a:r>
          </a:p>
        </p:txBody>
      </p:sp>
      <p:sp>
        <p:nvSpPr>
          <p:cNvPr id="22603" name="Text Box 75"/>
          <p:cNvSpPr txBox="1">
            <a:spLocks noChangeArrowheads="1"/>
          </p:cNvSpPr>
          <p:nvPr/>
        </p:nvSpPr>
        <p:spPr bwMode="auto">
          <a:xfrm>
            <a:off x="1295400" y="56388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i="1"/>
              <a:t> </a:t>
            </a:r>
            <a:r>
              <a:rPr lang="en-US" sz="2400"/>
              <a:t>108; 107; 106; 105; 103.</a:t>
            </a:r>
            <a:endParaRPr lang="en-US" sz="2400" b="1" i="1"/>
          </a:p>
        </p:txBody>
      </p:sp>
      <p:sp>
        <p:nvSpPr>
          <p:cNvPr id="22640" name="WordArt 112"/>
          <p:cNvSpPr>
            <a:spLocks noChangeArrowheads="1" noChangeShapeType="1" noTextEdit="1"/>
          </p:cNvSpPr>
          <p:nvPr/>
        </p:nvSpPr>
        <p:spPr bwMode="auto">
          <a:xfrm>
            <a:off x="2590800" y="457200"/>
            <a:ext cx="4114800" cy="21669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Nhanh mắt nhanh tay !</a:t>
            </a:r>
          </a:p>
        </p:txBody>
      </p:sp>
      <p:pic>
        <p:nvPicPr>
          <p:cNvPr id="10249" name="Picture 113" descr="kitt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8382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14" descr="flower1_div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1304925" y="1304925"/>
            <a:ext cx="29908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5" descr="flower1_div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7543800" y="106680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17" descr="flower1_div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629400" y="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18" descr="flower1_div_md_w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0"/>
            <a:ext cx="2514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226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226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226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226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2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2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98" grpId="0"/>
      <p:bldP spid="22599" grpId="0"/>
      <p:bldP spid="22600" grpId="0"/>
      <p:bldP spid="22601" grpId="0"/>
      <p:bldP spid="22602" grpId="0"/>
      <p:bldP spid="22603" grpId="0"/>
      <p:bldP spid="2264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1668</TotalTime>
  <Words>546</Words>
  <Application>Microsoft Office PowerPoint</Application>
  <PresentationFormat>On-screen Show (4:3)</PresentationFormat>
  <Paragraphs>293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VNI-Times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CAM RANH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NGUYET CUONG</dc:creator>
  <cp:lastModifiedBy>NOTEBOOK</cp:lastModifiedBy>
  <cp:revision>52</cp:revision>
  <dcterms:created xsi:type="dcterms:W3CDTF">2009-02-20T14:09:22Z</dcterms:created>
  <dcterms:modified xsi:type="dcterms:W3CDTF">2019-01-01T06:18:16Z</dcterms:modified>
</cp:coreProperties>
</file>